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B53428-741F-45E1-B78C-F89C023656B6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01C01C1-0ED9-4AFA-BBF9-C5E599A9016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A16C7E8-5446-4B1F-AC87-06D6C260BA15}" type="parTrans" cxnId="{0AD06155-4C63-4F65-BCC3-02CB0EF98B41}">
      <dgm:prSet/>
      <dgm:spPr/>
      <dgm:t>
        <a:bodyPr/>
        <a:lstStyle/>
        <a:p>
          <a:endParaRPr lang="zh-TW" altLang="en-US"/>
        </a:p>
      </dgm:t>
    </dgm:pt>
    <dgm:pt modelId="{1815FA2A-4943-4D33-B9C4-CCF1C01F8164}" type="sibTrans" cxnId="{0AD06155-4C63-4F65-BCC3-02CB0EF98B41}">
      <dgm:prSet/>
      <dgm:spPr/>
      <dgm:t>
        <a:bodyPr/>
        <a:lstStyle/>
        <a:p>
          <a:endParaRPr lang="zh-TW" altLang="en-US"/>
        </a:p>
      </dgm:t>
    </dgm:pt>
    <dgm:pt modelId="{81FEDF8C-37EF-4547-9A4C-E8FC058EA007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5FFB8283-7A90-4FFE-AE84-4603FCD91D43}" type="parTrans" cxnId="{1658646D-1DD4-4F94-9337-7FEA00D3C2C4}">
      <dgm:prSet/>
      <dgm:spPr/>
      <dgm:t>
        <a:bodyPr/>
        <a:lstStyle/>
        <a:p>
          <a:endParaRPr lang="zh-TW" altLang="en-US"/>
        </a:p>
      </dgm:t>
    </dgm:pt>
    <dgm:pt modelId="{93DDD79F-17D9-484F-ADAA-46222EB96EDD}" type="sibTrans" cxnId="{1658646D-1DD4-4F94-9337-7FEA00D3C2C4}">
      <dgm:prSet/>
      <dgm:spPr/>
      <dgm:t>
        <a:bodyPr/>
        <a:lstStyle/>
        <a:p>
          <a:endParaRPr lang="zh-TW" altLang="en-US"/>
        </a:p>
      </dgm:t>
    </dgm:pt>
    <dgm:pt modelId="{2FA27DFC-B5C8-468C-B2E2-F060E3C1BDDE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A9F8267D-4BC4-407F-8D10-316409DDA7E4}" type="parTrans" cxnId="{7F993D21-DFC9-4151-A6CF-2BA88E6B70E4}">
      <dgm:prSet/>
      <dgm:spPr/>
      <dgm:t>
        <a:bodyPr/>
        <a:lstStyle/>
        <a:p>
          <a:endParaRPr lang="zh-TW" altLang="en-US"/>
        </a:p>
      </dgm:t>
    </dgm:pt>
    <dgm:pt modelId="{490C8B1F-93C1-4AAF-8F65-DB09CF44BCDF}" type="sibTrans" cxnId="{7F993D21-DFC9-4151-A6CF-2BA88E6B70E4}">
      <dgm:prSet/>
      <dgm:spPr/>
      <dgm:t>
        <a:bodyPr/>
        <a:lstStyle/>
        <a:p>
          <a:endParaRPr lang="zh-TW" altLang="en-US"/>
        </a:p>
      </dgm:t>
    </dgm:pt>
    <dgm:pt modelId="{806C86FC-1BC8-42CC-ACF0-96631AE0A10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C6C2E6A-06E7-4C89-9A00-D8E531B3E259}" type="parTrans" cxnId="{A607314F-1D7B-4EC3-8886-432249084C29}">
      <dgm:prSet/>
      <dgm:spPr/>
      <dgm:t>
        <a:bodyPr/>
        <a:lstStyle/>
        <a:p>
          <a:endParaRPr lang="zh-TW" altLang="en-US"/>
        </a:p>
      </dgm:t>
    </dgm:pt>
    <dgm:pt modelId="{5C8DFB98-5C3D-46C2-8504-522B6B647196}" type="sibTrans" cxnId="{A607314F-1D7B-4EC3-8886-432249084C29}">
      <dgm:prSet/>
      <dgm:spPr/>
      <dgm:t>
        <a:bodyPr/>
        <a:lstStyle/>
        <a:p>
          <a:endParaRPr lang="zh-TW" altLang="en-US"/>
        </a:p>
      </dgm:t>
    </dgm:pt>
    <dgm:pt modelId="{68314DBE-EF50-4B46-8DA8-EEB5EFAC6A61}" type="pres">
      <dgm:prSet presAssocID="{2BB53428-741F-45E1-B78C-F89C023656B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F045AD-0C59-488E-B400-3602B7877492}" type="pres">
      <dgm:prSet presAssocID="{2BB53428-741F-45E1-B78C-F89C023656B6}" presName="fgShape" presStyleLbl="fgShp" presStyleIdx="0" presStyleCnt="1"/>
      <dgm:spPr/>
    </dgm:pt>
    <dgm:pt modelId="{876C91D9-AAFB-4E45-B304-5B1824588F5E}" type="pres">
      <dgm:prSet presAssocID="{2BB53428-741F-45E1-B78C-F89C023656B6}" presName="linComp" presStyleCnt="0"/>
      <dgm:spPr/>
    </dgm:pt>
    <dgm:pt modelId="{B50DC9D2-98DB-4649-BA64-09A4D0A5D4C9}" type="pres">
      <dgm:prSet presAssocID="{201C01C1-0ED9-4AFA-BBF9-C5E599A90169}" presName="compNode" presStyleCnt="0"/>
      <dgm:spPr/>
    </dgm:pt>
    <dgm:pt modelId="{933AF176-501C-4F0A-ABE8-7B5C1AC02CC5}" type="pres">
      <dgm:prSet presAssocID="{201C01C1-0ED9-4AFA-BBF9-C5E599A9016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A8D5463-58FE-4332-930A-8EA14ECD311C}" type="pres">
      <dgm:prSet presAssocID="{201C01C1-0ED9-4AFA-BBF9-C5E599A9016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1F7E25-54F9-4934-89A5-693D471078AE}" type="pres">
      <dgm:prSet presAssocID="{201C01C1-0ED9-4AFA-BBF9-C5E599A90169}" presName="invisiNode" presStyleLbl="node1" presStyleIdx="0" presStyleCnt="4"/>
      <dgm:spPr/>
    </dgm:pt>
    <dgm:pt modelId="{B5BE85D7-D81A-4F09-8823-46BB24600F04}" type="pres">
      <dgm:prSet presAssocID="{201C01C1-0ED9-4AFA-BBF9-C5E599A90169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3DC0760-5FFB-40E5-95E9-9BF76FCB20A8}" type="pres">
      <dgm:prSet presAssocID="{1815FA2A-4943-4D33-B9C4-CCF1C01F816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F978B33-3A8C-4F3A-832B-0E605D4ED75C}" type="pres">
      <dgm:prSet presAssocID="{81FEDF8C-37EF-4547-9A4C-E8FC058EA007}" presName="compNode" presStyleCnt="0"/>
      <dgm:spPr/>
    </dgm:pt>
    <dgm:pt modelId="{F525EA73-3D08-47CF-8B46-8E40E179E67B}" type="pres">
      <dgm:prSet presAssocID="{81FEDF8C-37EF-4547-9A4C-E8FC058EA00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E9C8366-5D61-47A1-AF62-545F894E959A}" type="pres">
      <dgm:prSet presAssocID="{81FEDF8C-37EF-4547-9A4C-E8FC058EA00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39845C-FE38-4B5B-AFDA-BBA64ECBC893}" type="pres">
      <dgm:prSet presAssocID="{81FEDF8C-37EF-4547-9A4C-E8FC058EA007}" presName="invisiNode" presStyleLbl="node1" presStyleIdx="1" presStyleCnt="4"/>
      <dgm:spPr/>
    </dgm:pt>
    <dgm:pt modelId="{ABCE4178-C373-4F79-9700-11900FFBD64E}" type="pres">
      <dgm:prSet presAssocID="{81FEDF8C-37EF-4547-9A4C-E8FC058EA007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5210B5-4277-4244-BEDA-1092DD2DD93F}" type="pres">
      <dgm:prSet presAssocID="{93DDD79F-17D9-484F-ADAA-46222EB96ED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BD48FEC-3EA7-4344-932A-80D722B45E99}" type="pres">
      <dgm:prSet presAssocID="{2FA27DFC-B5C8-468C-B2E2-F060E3C1BDDE}" presName="compNode" presStyleCnt="0"/>
      <dgm:spPr/>
    </dgm:pt>
    <dgm:pt modelId="{EDF75807-4883-4DCC-B48B-B2A5066FE5D2}" type="pres">
      <dgm:prSet presAssocID="{2FA27DFC-B5C8-468C-B2E2-F060E3C1BDD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3524A16-14C2-47D6-996B-4D5011AABF90}" type="pres">
      <dgm:prSet presAssocID="{2FA27DFC-B5C8-468C-B2E2-F060E3C1BDD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57371-5D4E-4C45-840D-B0E0B50119B4}" type="pres">
      <dgm:prSet presAssocID="{2FA27DFC-B5C8-468C-B2E2-F060E3C1BDDE}" presName="invisiNode" presStyleLbl="node1" presStyleIdx="2" presStyleCnt="4"/>
      <dgm:spPr/>
    </dgm:pt>
    <dgm:pt modelId="{24FE06BE-3138-46E7-BBF4-507D62B8A690}" type="pres">
      <dgm:prSet presAssocID="{2FA27DFC-B5C8-468C-B2E2-F060E3C1BDDE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FAB4188-2309-4BB2-9E04-A8CCE57D5832}" type="pres">
      <dgm:prSet presAssocID="{490C8B1F-93C1-4AAF-8F65-DB09CF44BCD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2173029-1C4A-4999-936C-756EC4C45358}" type="pres">
      <dgm:prSet presAssocID="{806C86FC-1BC8-42CC-ACF0-96631AE0A10B}" presName="compNode" presStyleCnt="0"/>
      <dgm:spPr/>
    </dgm:pt>
    <dgm:pt modelId="{3D143AA4-61ED-446C-823A-0415F9C8C5F3}" type="pres">
      <dgm:prSet presAssocID="{806C86FC-1BC8-42CC-ACF0-96631AE0A10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6836515-F25C-478B-B928-B527D0E1A476}" type="pres">
      <dgm:prSet presAssocID="{806C86FC-1BC8-42CC-ACF0-96631AE0A10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B5130B-7293-4735-AA71-924D59A7D27C}" type="pres">
      <dgm:prSet presAssocID="{806C86FC-1BC8-42CC-ACF0-96631AE0A10B}" presName="invisiNode" presStyleLbl="node1" presStyleIdx="3" presStyleCnt="4"/>
      <dgm:spPr/>
    </dgm:pt>
    <dgm:pt modelId="{63D0CC8A-0F93-4A80-8D60-D1FA82D76CE3}" type="pres">
      <dgm:prSet presAssocID="{806C86FC-1BC8-42CC-ACF0-96631AE0A10B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C666490-A0DF-4F3E-95A3-BA2829B4077C}" type="presOf" srcId="{2FA27DFC-B5C8-468C-B2E2-F060E3C1BDDE}" destId="{EDF75807-4883-4DCC-B48B-B2A5066FE5D2}" srcOrd="0" destOrd="0" presId="urn:microsoft.com/office/officeart/2005/8/layout/hList7"/>
    <dgm:cxn modelId="{03A29D85-F544-426C-8C99-274A717F2E0E}" type="presOf" srcId="{201C01C1-0ED9-4AFA-BBF9-C5E599A90169}" destId="{6A8D5463-58FE-4332-930A-8EA14ECD311C}" srcOrd="1" destOrd="0" presId="urn:microsoft.com/office/officeart/2005/8/layout/hList7"/>
    <dgm:cxn modelId="{7661DB94-5AB3-4CC6-84FB-86FD7B64B362}" type="presOf" srcId="{81FEDF8C-37EF-4547-9A4C-E8FC058EA007}" destId="{EE9C8366-5D61-47A1-AF62-545F894E959A}" srcOrd="1" destOrd="0" presId="urn:microsoft.com/office/officeart/2005/8/layout/hList7"/>
    <dgm:cxn modelId="{A607314F-1D7B-4EC3-8886-432249084C29}" srcId="{2BB53428-741F-45E1-B78C-F89C023656B6}" destId="{806C86FC-1BC8-42CC-ACF0-96631AE0A10B}" srcOrd="3" destOrd="0" parTransId="{5C6C2E6A-06E7-4C89-9A00-D8E531B3E259}" sibTransId="{5C8DFB98-5C3D-46C2-8504-522B6B647196}"/>
    <dgm:cxn modelId="{DA81A647-9C8D-4165-BF26-22E9F614FF44}" type="presOf" srcId="{81FEDF8C-37EF-4547-9A4C-E8FC058EA007}" destId="{F525EA73-3D08-47CF-8B46-8E40E179E67B}" srcOrd="0" destOrd="0" presId="urn:microsoft.com/office/officeart/2005/8/layout/hList7"/>
    <dgm:cxn modelId="{7F7C5E7B-14E5-400D-BC21-56DD33209E77}" type="presOf" srcId="{1815FA2A-4943-4D33-B9C4-CCF1C01F8164}" destId="{B3DC0760-5FFB-40E5-95E9-9BF76FCB20A8}" srcOrd="0" destOrd="0" presId="urn:microsoft.com/office/officeart/2005/8/layout/hList7"/>
    <dgm:cxn modelId="{7F993D21-DFC9-4151-A6CF-2BA88E6B70E4}" srcId="{2BB53428-741F-45E1-B78C-F89C023656B6}" destId="{2FA27DFC-B5C8-468C-B2E2-F060E3C1BDDE}" srcOrd="2" destOrd="0" parTransId="{A9F8267D-4BC4-407F-8D10-316409DDA7E4}" sibTransId="{490C8B1F-93C1-4AAF-8F65-DB09CF44BCDF}"/>
    <dgm:cxn modelId="{A0C846AA-32A2-4904-A41C-9BB257BCFA2D}" type="presOf" srcId="{93DDD79F-17D9-484F-ADAA-46222EB96EDD}" destId="{A35210B5-4277-4244-BEDA-1092DD2DD93F}" srcOrd="0" destOrd="0" presId="urn:microsoft.com/office/officeart/2005/8/layout/hList7"/>
    <dgm:cxn modelId="{471B0D59-6982-4F1F-BEEF-CF6FEBCA172B}" type="presOf" srcId="{490C8B1F-93C1-4AAF-8F65-DB09CF44BCDF}" destId="{0FAB4188-2309-4BB2-9E04-A8CCE57D5832}" srcOrd="0" destOrd="0" presId="urn:microsoft.com/office/officeart/2005/8/layout/hList7"/>
    <dgm:cxn modelId="{422920FB-0EC0-464F-8831-8FCF47BE63E3}" type="presOf" srcId="{806C86FC-1BC8-42CC-ACF0-96631AE0A10B}" destId="{B6836515-F25C-478B-B928-B527D0E1A476}" srcOrd="1" destOrd="0" presId="urn:microsoft.com/office/officeart/2005/8/layout/hList7"/>
    <dgm:cxn modelId="{2F706CE1-E311-4E55-9D54-2BA961D90BC3}" type="presOf" srcId="{806C86FC-1BC8-42CC-ACF0-96631AE0A10B}" destId="{3D143AA4-61ED-446C-823A-0415F9C8C5F3}" srcOrd="0" destOrd="0" presId="urn:microsoft.com/office/officeart/2005/8/layout/hList7"/>
    <dgm:cxn modelId="{48DE615D-BFA5-4413-95C0-78E9E76364CA}" type="presOf" srcId="{2FA27DFC-B5C8-468C-B2E2-F060E3C1BDDE}" destId="{83524A16-14C2-47D6-996B-4D5011AABF90}" srcOrd="1" destOrd="0" presId="urn:microsoft.com/office/officeart/2005/8/layout/hList7"/>
    <dgm:cxn modelId="{9999BB7B-AC78-4CCC-9844-6C1728E2584A}" type="presOf" srcId="{2BB53428-741F-45E1-B78C-F89C023656B6}" destId="{68314DBE-EF50-4B46-8DA8-EEB5EFAC6A61}" srcOrd="0" destOrd="0" presId="urn:microsoft.com/office/officeart/2005/8/layout/hList7"/>
    <dgm:cxn modelId="{0AD06155-4C63-4F65-BCC3-02CB0EF98B41}" srcId="{2BB53428-741F-45E1-B78C-F89C023656B6}" destId="{201C01C1-0ED9-4AFA-BBF9-C5E599A90169}" srcOrd="0" destOrd="0" parTransId="{CA16C7E8-5446-4B1F-AC87-06D6C260BA15}" sibTransId="{1815FA2A-4943-4D33-B9C4-CCF1C01F8164}"/>
    <dgm:cxn modelId="{628736DE-FA2E-44C2-8CB6-62F5D01CB6CE}" type="presOf" srcId="{201C01C1-0ED9-4AFA-BBF9-C5E599A90169}" destId="{933AF176-501C-4F0A-ABE8-7B5C1AC02CC5}" srcOrd="0" destOrd="0" presId="urn:microsoft.com/office/officeart/2005/8/layout/hList7"/>
    <dgm:cxn modelId="{1658646D-1DD4-4F94-9337-7FEA00D3C2C4}" srcId="{2BB53428-741F-45E1-B78C-F89C023656B6}" destId="{81FEDF8C-37EF-4547-9A4C-E8FC058EA007}" srcOrd="1" destOrd="0" parTransId="{5FFB8283-7A90-4FFE-AE84-4603FCD91D43}" sibTransId="{93DDD79F-17D9-484F-ADAA-46222EB96EDD}"/>
    <dgm:cxn modelId="{EA0739F3-676D-40BA-8B1C-5487D547489B}" type="presParOf" srcId="{68314DBE-EF50-4B46-8DA8-EEB5EFAC6A61}" destId="{C9F045AD-0C59-488E-B400-3602B7877492}" srcOrd="0" destOrd="0" presId="urn:microsoft.com/office/officeart/2005/8/layout/hList7"/>
    <dgm:cxn modelId="{AFDD6D6C-405F-4770-A7ED-D635D5A2A19E}" type="presParOf" srcId="{68314DBE-EF50-4B46-8DA8-EEB5EFAC6A61}" destId="{876C91D9-AAFB-4E45-B304-5B1824588F5E}" srcOrd="1" destOrd="0" presId="urn:microsoft.com/office/officeart/2005/8/layout/hList7"/>
    <dgm:cxn modelId="{61B901E6-A3E0-4317-B04B-A3243A023150}" type="presParOf" srcId="{876C91D9-AAFB-4E45-B304-5B1824588F5E}" destId="{B50DC9D2-98DB-4649-BA64-09A4D0A5D4C9}" srcOrd="0" destOrd="0" presId="urn:microsoft.com/office/officeart/2005/8/layout/hList7"/>
    <dgm:cxn modelId="{464BF062-B161-468F-B488-532C308B1055}" type="presParOf" srcId="{B50DC9D2-98DB-4649-BA64-09A4D0A5D4C9}" destId="{933AF176-501C-4F0A-ABE8-7B5C1AC02CC5}" srcOrd="0" destOrd="0" presId="urn:microsoft.com/office/officeart/2005/8/layout/hList7"/>
    <dgm:cxn modelId="{68DA0FDD-C49F-46FE-81FF-ADB43F3AF6C9}" type="presParOf" srcId="{B50DC9D2-98DB-4649-BA64-09A4D0A5D4C9}" destId="{6A8D5463-58FE-4332-930A-8EA14ECD311C}" srcOrd="1" destOrd="0" presId="urn:microsoft.com/office/officeart/2005/8/layout/hList7"/>
    <dgm:cxn modelId="{72ABC707-7E24-4001-93EF-F4A9F0C2ED55}" type="presParOf" srcId="{B50DC9D2-98DB-4649-BA64-09A4D0A5D4C9}" destId="{671F7E25-54F9-4934-89A5-693D471078AE}" srcOrd="2" destOrd="0" presId="urn:microsoft.com/office/officeart/2005/8/layout/hList7"/>
    <dgm:cxn modelId="{B953604D-562F-4182-9075-380C8ED122EE}" type="presParOf" srcId="{B50DC9D2-98DB-4649-BA64-09A4D0A5D4C9}" destId="{B5BE85D7-D81A-4F09-8823-46BB24600F04}" srcOrd="3" destOrd="0" presId="urn:microsoft.com/office/officeart/2005/8/layout/hList7"/>
    <dgm:cxn modelId="{662F6241-209D-48F0-B91B-6ADFF3094B56}" type="presParOf" srcId="{876C91D9-AAFB-4E45-B304-5B1824588F5E}" destId="{B3DC0760-5FFB-40E5-95E9-9BF76FCB20A8}" srcOrd="1" destOrd="0" presId="urn:microsoft.com/office/officeart/2005/8/layout/hList7"/>
    <dgm:cxn modelId="{AFC36E29-52F4-450C-A080-005A0F905491}" type="presParOf" srcId="{876C91D9-AAFB-4E45-B304-5B1824588F5E}" destId="{EF978B33-3A8C-4F3A-832B-0E605D4ED75C}" srcOrd="2" destOrd="0" presId="urn:microsoft.com/office/officeart/2005/8/layout/hList7"/>
    <dgm:cxn modelId="{E354A7B8-6247-4359-BC33-C0981FBCA64D}" type="presParOf" srcId="{EF978B33-3A8C-4F3A-832B-0E605D4ED75C}" destId="{F525EA73-3D08-47CF-8B46-8E40E179E67B}" srcOrd="0" destOrd="0" presId="urn:microsoft.com/office/officeart/2005/8/layout/hList7"/>
    <dgm:cxn modelId="{BE1FCE15-F303-4CB6-86B0-1028D9AB181B}" type="presParOf" srcId="{EF978B33-3A8C-4F3A-832B-0E605D4ED75C}" destId="{EE9C8366-5D61-47A1-AF62-545F894E959A}" srcOrd="1" destOrd="0" presId="urn:microsoft.com/office/officeart/2005/8/layout/hList7"/>
    <dgm:cxn modelId="{9FCEF9AC-428B-4966-A72C-C02E52E97C69}" type="presParOf" srcId="{EF978B33-3A8C-4F3A-832B-0E605D4ED75C}" destId="{1839845C-FE38-4B5B-AFDA-BBA64ECBC893}" srcOrd="2" destOrd="0" presId="urn:microsoft.com/office/officeart/2005/8/layout/hList7"/>
    <dgm:cxn modelId="{0FFEDE4C-10D3-4B0F-AF0D-1DC70054018D}" type="presParOf" srcId="{EF978B33-3A8C-4F3A-832B-0E605D4ED75C}" destId="{ABCE4178-C373-4F79-9700-11900FFBD64E}" srcOrd="3" destOrd="0" presId="urn:microsoft.com/office/officeart/2005/8/layout/hList7"/>
    <dgm:cxn modelId="{E01BDF65-5673-491E-B52F-EB0885AC45E3}" type="presParOf" srcId="{876C91D9-AAFB-4E45-B304-5B1824588F5E}" destId="{A35210B5-4277-4244-BEDA-1092DD2DD93F}" srcOrd="3" destOrd="0" presId="urn:microsoft.com/office/officeart/2005/8/layout/hList7"/>
    <dgm:cxn modelId="{AC8DF84D-ADAD-4D7B-8446-7CF9C12A3359}" type="presParOf" srcId="{876C91D9-AAFB-4E45-B304-5B1824588F5E}" destId="{ABD48FEC-3EA7-4344-932A-80D722B45E99}" srcOrd="4" destOrd="0" presId="urn:microsoft.com/office/officeart/2005/8/layout/hList7"/>
    <dgm:cxn modelId="{3B618054-A2CF-4DDD-9160-06CA9B253818}" type="presParOf" srcId="{ABD48FEC-3EA7-4344-932A-80D722B45E99}" destId="{EDF75807-4883-4DCC-B48B-B2A5066FE5D2}" srcOrd="0" destOrd="0" presId="urn:microsoft.com/office/officeart/2005/8/layout/hList7"/>
    <dgm:cxn modelId="{665C64C9-408A-4AFE-917B-0FE59D22F7E6}" type="presParOf" srcId="{ABD48FEC-3EA7-4344-932A-80D722B45E99}" destId="{83524A16-14C2-47D6-996B-4D5011AABF90}" srcOrd="1" destOrd="0" presId="urn:microsoft.com/office/officeart/2005/8/layout/hList7"/>
    <dgm:cxn modelId="{E91C1D2A-5870-4273-B890-A8B311266EAA}" type="presParOf" srcId="{ABD48FEC-3EA7-4344-932A-80D722B45E99}" destId="{B8957371-5D4E-4C45-840D-B0E0B50119B4}" srcOrd="2" destOrd="0" presId="urn:microsoft.com/office/officeart/2005/8/layout/hList7"/>
    <dgm:cxn modelId="{2463E29A-C806-4AD7-A2E6-1321E7DADC79}" type="presParOf" srcId="{ABD48FEC-3EA7-4344-932A-80D722B45E99}" destId="{24FE06BE-3138-46E7-BBF4-507D62B8A690}" srcOrd="3" destOrd="0" presId="urn:microsoft.com/office/officeart/2005/8/layout/hList7"/>
    <dgm:cxn modelId="{DCDFFFA5-B08A-4FBB-853C-8CE218717DC5}" type="presParOf" srcId="{876C91D9-AAFB-4E45-B304-5B1824588F5E}" destId="{0FAB4188-2309-4BB2-9E04-A8CCE57D5832}" srcOrd="5" destOrd="0" presId="urn:microsoft.com/office/officeart/2005/8/layout/hList7"/>
    <dgm:cxn modelId="{F8879DE2-8D52-49E5-9338-1A2F83E04A38}" type="presParOf" srcId="{876C91D9-AAFB-4E45-B304-5B1824588F5E}" destId="{52173029-1C4A-4999-936C-756EC4C45358}" srcOrd="6" destOrd="0" presId="urn:microsoft.com/office/officeart/2005/8/layout/hList7"/>
    <dgm:cxn modelId="{AABD234D-377F-44B2-8C32-C115C5175041}" type="presParOf" srcId="{52173029-1C4A-4999-936C-756EC4C45358}" destId="{3D143AA4-61ED-446C-823A-0415F9C8C5F3}" srcOrd="0" destOrd="0" presId="urn:microsoft.com/office/officeart/2005/8/layout/hList7"/>
    <dgm:cxn modelId="{AC0D81C7-EC56-4B0F-B122-1776DCC353E8}" type="presParOf" srcId="{52173029-1C4A-4999-936C-756EC4C45358}" destId="{B6836515-F25C-478B-B928-B527D0E1A476}" srcOrd="1" destOrd="0" presId="urn:microsoft.com/office/officeart/2005/8/layout/hList7"/>
    <dgm:cxn modelId="{B4206937-71F2-4A90-94B9-9EE05FF72D8D}" type="presParOf" srcId="{52173029-1C4A-4999-936C-756EC4C45358}" destId="{B3B5130B-7293-4735-AA71-924D59A7D27C}" srcOrd="2" destOrd="0" presId="urn:microsoft.com/office/officeart/2005/8/layout/hList7"/>
    <dgm:cxn modelId="{8140077A-133D-4064-9007-0C02B4F1E175}" type="presParOf" srcId="{52173029-1C4A-4999-936C-756EC4C45358}" destId="{63D0CC8A-0F93-4A80-8D60-D1FA82D76CE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77FE11-9D7D-447F-8BBB-F930501B82EF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4E9B854-571F-4FB3-AF3F-9A37371D1615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1EA97F99-0774-4315-BB5E-6DE266E232B8}" type="parTrans" cxnId="{B536044F-7250-48DB-8CAA-41D5340BC52E}">
      <dgm:prSet/>
      <dgm:spPr/>
      <dgm:t>
        <a:bodyPr/>
        <a:lstStyle/>
        <a:p>
          <a:endParaRPr lang="zh-TW" altLang="en-US"/>
        </a:p>
      </dgm:t>
    </dgm:pt>
    <dgm:pt modelId="{E3154654-B6B3-4D1C-9920-6CD6FA3F3209}" type="sibTrans" cxnId="{B536044F-7250-48DB-8CAA-41D5340BC52E}">
      <dgm:prSet/>
      <dgm:spPr/>
      <dgm:t>
        <a:bodyPr/>
        <a:lstStyle/>
        <a:p>
          <a:endParaRPr lang="zh-TW" altLang="en-US"/>
        </a:p>
      </dgm:t>
    </dgm:pt>
    <dgm:pt modelId="{0D206590-5A55-474F-86B3-5BA9EC088C3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F2FA680-DFE2-4866-9DF3-2897EA17B1ED}" type="parTrans" cxnId="{6014D56E-D54E-40E0-A005-B8824671C8B0}">
      <dgm:prSet/>
      <dgm:spPr/>
      <dgm:t>
        <a:bodyPr/>
        <a:lstStyle/>
        <a:p>
          <a:endParaRPr lang="zh-TW" altLang="en-US"/>
        </a:p>
      </dgm:t>
    </dgm:pt>
    <dgm:pt modelId="{A32CEBA2-3B96-4F1B-B551-F29F9BB51851}" type="sibTrans" cxnId="{6014D56E-D54E-40E0-A005-B8824671C8B0}">
      <dgm:prSet/>
      <dgm:spPr/>
      <dgm:t>
        <a:bodyPr/>
        <a:lstStyle/>
        <a:p>
          <a:endParaRPr lang="zh-TW" altLang="en-US"/>
        </a:p>
      </dgm:t>
    </dgm:pt>
    <dgm:pt modelId="{D7414E5E-EF78-49D4-B8EF-2AA565B4274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7ADFE557-2D83-418B-A3A9-2A8725C9C4C3}" type="parTrans" cxnId="{EF75E54C-DFD8-4619-B14E-6F32BA4FEDA5}">
      <dgm:prSet/>
      <dgm:spPr/>
      <dgm:t>
        <a:bodyPr/>
        <a:lstStyle/>
        <a:p>
          <a:endParaRPr lang="zh-TW" altLang="en-US"/>
        </a:p>
      </dgm:t>
    </dgm:pt>
    <dgm:pt modelId="{6787D2AE-5CCA-4532-9D27-710AB0133559}" type="sibTrans" cxnId="{EF75E54C-DFD8-4619-B14E-6F32BA4FEDA5}">
      <dgm:prSet/>
      <dgm:spPr/>
      <dgm:t>
        <a:bodyPr/>
        <a:lstStyle/>
        <a:p>
          <a:endParaRPr lang="zh-TW" altLang="en-US"/>
        </a:p>
      </dgm:t>
    </dgm:pt>
    <dgm:pt modelId="{0C78E058-DFE8-4106-8C5F-B2941A85E3E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6A4CAAC-CEFB-4C2D-BE9F-5160A165A296}" type="parTrans" cxnId="{4CD7503F-5958-48C3-8AEA-1645C97ED92A}">
      <dgm:prSet/>
      <dgm:spPr/>
      <dgm:t>
        <a:bodyPr/>
        <a:lstStyle/>
        <a:p>
          <a:endParaRPr lang="zh-TW" altLang="en-US"/>
        </a:p>
      </dgm:t>
    </dgm:pt>
    <dgm:pt modelId="{96379699-0C51-4299-B1B3-EF57826F348C}" type="sibTrans" cxnId="{4CD7503F-5958-48C3-8AEA-1645C97ED92A}">
      <dgm:prSet/>
      <dgm:spPr/>
      <dgm:t>
        <a:bodyPr/>
        <a:lstStyle/>
        <a:p>
          <a:endParaRPr lang="zh-TW" altLang="en-US"/>
        </a:p>
      </dgm:t>
    </dgm:pt>
    <dgm:pt modelId="{B18903F7-6ED9-49A4-BB3E-FE7D029D0053}" type="pres">
      <dgm:prSet presAssocID="{6277FE11-9D7D-447F-8BBB-F930501B82EF}" presName="diagram" presStyleCnt="0">
        <dgm:presLayoutVars>
          <dgm:dir/>
          <dgm:animLvl val="lvl"/>
          <dgm:resizeHandles val="exact"/>
        </dgm:presLayoutVars>
      </dgm:prSet>
      <dgm:spPr/>
    </dgm:pt>
    <dgm:pt modelId="{065671F2-B1E6-415C-BECA-CD13363A49FF}" type="pres">
      <dgm:prSet presAssocID="{14E9B854-571F-4FB3-AF3F-9A37371D1615}" presName="compNode" presStyleCnt="0"/>
      <dgm:spPr/>
    </dgm:pt>
    <dgm:pt modelId="{326E1D3C-8C48-458A-8A66-925447FD274B}" type="pres">
      <dgm:prSet presAssocID="{14E9B854-571F-4FB3-AF3F-9A37371D1615}" presName="childRect" presStyleLbl="bgAcc1" presStyleIdx="0" presStyleCnt="2">
        <dgm:presLayoutVars>
          <dgm:bulletEnabled val="1"/>
        </dgm:presLayoutVars>
      </dgm:prSet>
      <dgm:spPr/>
    </dgm:pt>
    <dgm:pt modelId="{5534D526-080B-4913-B26A-A4DD92749BCF}" type="pres">
      <dgm:prSet presAssocID="{14E9B854-571F-4FB3-AF3F-9A37371D161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B086E45-F963-4D64-AAD3-FC6DCA944DEB}" type="pres">
      <dgm:prSet presAssocID="{14E9B854-571F-4FB3-AF3F-9A37371D1615}" presName="parentRect" presStyleLbl="alignNode1" presStyleIdx="0" presStyleCnt="2"/>
      <dgm:spPr/>
    </dgm:pt>
    <dgm:pt modelId="{642F9BFE-738B-47B4-A35F-E9D2A97B772F}" type="pres">
      <dgm:prSet presAssocID="{14E9B854-571F-4FB3-AF3F-9A37371D1615}" presName="adorn" presStyleLbl="fgAccFollowNode1" presStyleIdx="0" presStyleCnt="2" custScaleX="56168" custScaleY="7326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25A66DBA-D655-46B0-B434-1D879D0A2E69}" type="pres">
      <dgm:prSet presAssocID="{E3154654-B6B3-4D1C-9920-6CD6FA3F3209}" presName="sibTrans" presStyleLbl="sibTrans2D1" presStyleIdx="0" presStyleCnt="0"/>
      <dgm:spPr/>
    </dgm:pt>
    <dgm:pt modelId="{0E79B914-7CF1-4BF9-B6F5-60C8A76A9BB7}" type="pres">
      <dgm:prSet presAssocID="{0C78E058-DFE8-4106-8C5F-B2941A85E3E0}" presName="compNode" presStyleCnt="0"/>
      <dgm:spPr/>
    </dgm:pt>
    <dgm:pt modelId="{03E97952-6CC7-4CF7-9255-09E64B0DB349}" type="pres">
      <dgm:prSet presAssocID="{0C78E058-DFE8-4106-8C5F-B2941A85E3E0}" presName="childRect" presStyleLbl="bgAcc1" presStyleIdx="1" presStyleCnt="2">
        <dgm:presLayoutVars>
          <dgm:bulletEnabled val="1"/>
        </dgm:presLayoutVars>
      </dgm:prSet>
      <dgm:spPr/>
    </dgm:pt>
    <dgm:pt modelId="{3A4C3336-1856-47D7-848C-530F63A90E46}" type="pres">
      <dgm:prSet presAssocID="{0C78E058-DFE8-4106-8C5F-B2941A85E3E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588A0F-04E5-439F-89AC-18A9CB7A69A1}" type="pres">
      <dgm:prSet presAssocID="{0C78E058-DFE8-4106-8C5F-B2941A85E3E0}" presName="parentRect" presStyleLbl="alignNode1" presStyleIdx="1" presStyleCnt="2"/>
      <dgm:spPr/>
      <dgm:t>
        <a:bodyPr/>
        <a:lstStyle/>
        <a:p>
          <a:endParaRPr lang="zh-TW" altLang="en-US"/>
        </a:p>
      </dgm:t>
    </dgm:pt>
    <dgm:pt modelId="{4682D59B-581D-49E3-9EC9-6503E869EB2C}" type="pres">
      <dgm:prSet presAssocID="{0C78E058-DFE8-4106-8C5F-B2941A85E3E0}" presName="adorn" presStyleLbl="fgAccFollowNode1" presStyleIdx="1" presStyleCnt="2"/>
      <dgm:spPr/>
    </dgm:pt>
  </dgm:ptLst>
  <dgm:cxnLst>
    <dgm:cxn modelId="{6CC46023-9F8E-491F-B83C-D690CF6C2997}" type="presOf" srcId="{0C78E058-DFE8-4106-8C5F-B2941A85E3E0}" destId="{3C588A0F-04E5-439F-89AC-18A9CB7A69A1}" srcOrd="1" destOrd="0" presId="urn:microsoft.com/office/officeart/2005/8/layout/bList2"/>
    <dgm:cxn modelId="{4CD7503F-5958-48C3-8AEA-1645C97ED92A}" srcId="{6277FE11-9D7D-447F-8BBB-F930501B82EF}" destId="{0C78E058-DFE8-4106-8C5F-B2941A85E3E0}" srcOrd="1" destOrd="0" parTransId="{D6A4CAAC-CEFB-4C2D-BE9F-5160A165A296}" sibTransId="{96379699-0C51-4299-B1B3-EF57826F348C}"/>
    <dgm:cxn modelId="{2DCAC567-987F-4C4E-A201-D4CE93A3400A}" type="presOf" srcId="{0C78E058-DFE8-4106-8C5F-B2941A85E3E0}" destId="{3A4C3336-1856-47D7-848C-530F63A90E46}" srcOrd="0" destOrd="0" presId="urn:microsoft.com/office/officeart/2005/8/layout/bList2"/>
    <dgm:cxn modelId="{09C68557-5184-4A0C-BFF7-E1B1FECB706B}" type="presOf" srcId="{14E9B854-571F-4FB3-AF3F-9A37371D1615}" destId="{2B086E45-F963-4D64-AAD3-FC6DCA944DEB}" srcOrd="1" destOrd="0" presId="urn:microsoft.com/office/officeart/2005/8/layout/bList2"/>
    <dgm:cxn modelId="{4B9B6333-83EA-4F84-8C1D-7BEE12BE7741}" type="presOf" srcId="{E3154654-B6B3-4D1C-9920-6CD6FA3F3209}" destId="{25A66DBA-D655-46B0-B434-1D879D0A2E69}" srcOrd="0" destOrd="0" presId="urn:microsoft.com/office/officeart/2005/8/layout/bList2"/>
    <dgm:cxn modelId="{6014D56E-D54E-40E0-A005-B8824671C8B0}" srcId="{14E9B854-571F-4FB3-AF3F-9A37371D1615}" destId="{0D206590-5A55-474F-86B3-5BA9EC088C36}" srcOrd="0" destOrd="0" parTransId="{EF2FA680-DFE2-4866-9DF3-2897EA17B1ED}" sibTransId="{A32CEBA2-3B96-4F1B-B551-F29F9BB51851}"/>
    <dgm:cxn modelId="{EF75E54C-DFD8-4619-B14E-6F32BA4FEDA5}" srcId="{14E9B854-571F-4FB3-AF3F-9A37371D1615}" destId="{D7414E5E-EF78-49D4-B8EF-2AA565B4274C}" srcOrd="1" destOrd="0" parTransId="{7ADFE557-2D83-418B-A3A9-2A8725C9C4C3}" sibTransId="{6787D2AE-5CCA-4532-9D27-710AB0133559}"/>
    <dgm:cxn modelId="{EADECB4C-C8E0-428A-AF0D-68500B03067C}" type="presOf" srcId="{D7414E5E-EF78-49D4-B8EF-2AA565B4274C}" destId="{326E1D3C-8C48-458A-8A66-925447FD274B}" srcOrd="0" destOrd="1" presId="urn:microsoft.com/office/officeart/2005/8/layout/bList2"/>
    <dgm:cxn modelId="{B536044F-7250-48DB-8CAA-41D5340BC52E}" srcId="{6277FE11-9D7D-447F-8BBB-F930501B82EF}" destId="{14E9B854-571F-4FB3-AF3F-9A37371D1615}" srcOrd="0" destOrd="0" parTransId="{1EA97F99-0774-4315-BB5E-6DE266E232B8}" sibTransId="{E3154654-B6B3-4D1C-9920-6CD6FA3F3209}"/>
    <dgm:cxn modelId="{1B24F76A-5CB8-4842-BD23-B5764934A01F}" type="presOf" srcId="{6277FE11-9D7D-447F-8BBB-F930501B82EF}" destId="{B18903F7-6ED9-49A4-BB3E-FE7D029D0053}" srcOrd="0" destOrd="0" presId="urn:microsoft.com/office/officeart/2005/8/layout/bList2"/>
    <dgm:cxn modelId="{5D498ECF-EE86-4691-A321-3CB3054183D0}" type="presOf" srcId="{14E9B854-571F-4FB3-AF3F-9A37371D1615}" destId="{5534D526-080B-4913-B26A-A4DD92749BCF}" srcOrd="0" destOrd="0" presId="urn:microsoft.com/office/officeart/2005/8/layout/bList2"/>
    <dgm:cxn modelId="{88A72D78-C68A-4BB0-9770-B20B1D163299}" type="presOf" srcId="{0D206590-5A55-474F-86B3-5BA9EC088C36}" destId="{326E1D3C-8C48-458A-8A66-925447FD274B}" srcOrd="0" destOrd="0" presId="urn:microsoft.com/office/officeart/2005/8/layout/bList2"/>
    <dgm:cxn modelId="{18C36B34-7FF3-435F-8C8B-D3DBAC1067B3}" type="presParOf" srcId="{B18903F7-6ED9-49A4-BB3E-FE7D029D0053}" destId="{065671F2-B1E6-415C-BECA-CD13363A49FF}" srcOrd="0" destOrd="0" presId="urn:microsoft.com/office/officeart/2005/8/layout/bList2"/>
    <dgm:cxn modelId="{29D275D2-4E23-47C0-A861-826EE6DF2C67}" type="presParOf" srcId="{065671F2-B1E6-415C-BECA-CD13363A49FF}" destId="{326E1D3C-8C48-458A-8A66-925447FD274B}" srcOrd="0" destOrd="0" presId="urn:microsoft.com/office/officeart/2005/8/layout/bList2"/>
    <dgm:cxn modelId="{CD88D5E8-5714-4035-B9FC-7BB0E54F457A}" type="presParOf" srcId="{065671F2-B1E6-415C-BECA-CD13363A49FF}" destId="{5534D526-080B-4913-B26A-A4DD92749BCF}" srcOrd="1" destOrd="0" presId="urn:microsoft.com/office/officeart/2005/8/layout/bList2"/>
    <dgm:cxn modelId="{E78EA269-E8AD-4A2C-8A09-8BD03A0138D7}" type="presParOf" srcId="{065671F2-B1E6-415C-BECA-CD13363A49FF}" destId="{2B086E45-F963-4D64-AAD3-FC6DCA944DEB}" srcOrd="2" destOrd="0" presId="urn:microsoft.com/office/officeart/2005/8/layout/bList2"/>
    <dgm:cxn modelId="{7495224D-C767-4B3D-8DCA-1F43521AD864}" type="presParOf" srcId="{065671F2-B1E6-415C-BECA-CD13363A49FF}" destId="{642F9BFE-738B-47B4-A35F-E9D2A97B772F}" srcOrd="3" destOrd="0" presId="urn:microsoft.com/office/officeart/2005/8/layout/bList2"/>
    <dgm:cxn modelId="{AB25445C-9FF4-4EC9-AB9D-95C5DA3AF0AB}" type="presParOf" srcId="{B18903F7-6ED9-49A4-BB3E-FE7D029D0053}" destId="{25A66DBA-D655-46B0-B434-1D879D0A2E69}" srcOrd="1" destOrd="0" presId="urn:microsoft.com/office/officeart/2005/8/layout/bList2"/>
    <dgm:cxn modelId="{D9987CB7-5B8B-45B2-BD0F-82ACEB19D5DD}" type="presParOf" srcId="{B18903F7-6ED9-49A4-BB3E-FE7D029D0053}" destId="{0E79B914-7CF1-4BF9-B6F5-60C8A76A9BB7}" srcOrd="2" destOrd="0" presId="urn:microsoft.com/office/officeart/2005/8/layout/bList2"/>
    <dgm:cxn modelId="{FFA58935-2D21-4872-AA8A-2BFD90661F35}" type="presParOf" srcId="{0E79B914-7CF1-4BF9-B6F5-60C8A76A9BB7}" destId="{03E97952-6CC7-4CF7-9255-09E64B0DB349}" srcOrd="0" destOrd="0" presId="urn:microsoft.com/office/officeart/2005/8/layout/bList2"/>
    <dgm:cxn modelId="{9DEF41F3-D19C-4B15-A87C-0DD0AA1C1E6D}" type="presParOf" srcId="{0E79B914-7CF1-4BF9-B6F5-60C8A76A9BB7}" destId="{3A4C3336-1856-47D7-848C-530F63A90E46}" srcOrd="1" destOrd="0" presId="urn:microsoft.com/office/officeart/2005/8/layout/bList2"/>
    <dgm:cxn modelId="{19CDDDE0-4D16-4393-9B82-E3A70499EBCF}" type="presParOf" srcId="{0E79B914-7CF1-4BF9-B6F5-60C8A76A9BB7}" destId="{3C588A0F-04E5-439F-89AC-18A9CB7A69A1}" srcOrd="2" destOrd="0" presId="urn:microsoft.com/office/officeart/2005/8/layout/bList2"/>
    <dgm:cxn modelId="{CA6D6DF1-C09E-4328-9376-4428A8DD2C3D}" type="presParOf" srcId="{0E79B914-7CF1-4BF9-B6F5-60C8A76A9BB7}" destId="{4682D59B-581D-49E3-9EC9-6503E869EB2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AF176-501C-4F0A-ABE8-7B5C1AC02CC5}">
      <dsp:nvSpPr>
        <dsp:cNvPr id="0" name=""/>
        <dsp:cNvSpPr/>
      </dsp:nvSpPr>
      <dsp:spPr>
        <a:xfrm>
          <a:off x="1779" y="0"/>
          <a:ext cx="1865570" cy="35935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雙手肥皂清潔，搓洗</a:t>
          </a:r>
          <a:r>
            <a:rPr lang="en-US" sz="1900" kern="1200" smtClean="0"/>
            <a:t>40~60</a:t>
          </a:r>
          <a:r>
            <a:rPr lang="zh-TW" sz="1900" kern="1200" smtClean="0"/>
            <a:t>秒</a:t>
          </a:r>
          <a:endParaRPr lang="zh-TW" sz="1900" kern="1200"/>
        </a:p>
      </dsp:txBody>
      <dsp:txXfrm>
        <a:off x="1779" y="1437436"/>
        <a:ext cx="1865570" cy="1437436"/>
      </dsp:txXfrm>
    </dsp:sp>
    <dsp:sp modelId="{B5BE85D7-D81A-4F09-8823-46BB24600F04}">
      <dsp:nvSpPr>
        <dsp:cNvPr id="0" name=""/>
        <dsp:cNvSpPr/>
      </dsp:nvSpPr>
      <dsp:spPr>
        <a:xfrm>
          <a:off x="336232" y="215615"/>
          <a:ext cx="1196665" cy="119666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25EA73-3D08-47CF-8B46-8E40E179E67B}">
      <dsp:nvSpPr>
        <dsp:cNvPr id="0" name=""/>
        <dsp:cNvSpPr/>
      </dsp:nvSpPr>
      <dsp:spPr>
        <a:xfrm>
          <a:off x="1923317" y="0"/>
          <a:ext cx="1865570" cy="3593591"/>
        </a:xfrm>
        <a:prstGeom prst="roundRect">
          <a:avLst>
            <a:gd name="adj" fmla="val 10000"/>
          </a:avLst>
        </a:prstGeom>
        <a:solidFill>
          <a:schemeClr val="accent4">
            <a:hueOff val="-1939699"/>
            <a:satOff val="11437"/>
            <a:lumOff val="124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口罩要遮住口鼻、蓋住下巴  </a:t>
          </a:r>
          <a:endParaRPr lang="zh-TW" altLang="en-US" sz="1900" kern="1200" dirty="0"/>
        </a:p>
      </dsp:txBody>
      <dsp:txXfrm>
        <a:off x="1923317" y="1437436"/>
        <a:ext cx="1865570" cy="1437436"/>
      </dsp:txXfrm>
    </dsp:sp>
    <dsp:sp modelId="{ABCE4178-C373-4F79-9700-11900FFBD64E}">
      <dsp:nvSpPr>
        <dsp:cNvPr id="0" name=""/>
        <dsp:cNvSpPr/>
      </dsp:nvSpPr>
      <dsp:spPr>
        <a:xfrm>
          <a:off x="2257769" y="215615"/>
          <a:ext cx="1196665" cy="119666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F75807-4883-4DCC-B48B-B2A5066FE5D2}">
      <dsp:nvSpPr>
        <dsp:cNvPr id="0" name=""/>
        <dsp:cNvSpPr/>
      </dsp:nvSpPr>
      <dsp:spPr>
        <a:xfrm>
          <a:off x="3844854" y="0"/>
          <a:ext cx="1865570" cy="3593591"/>
        </a:xfrm>
        <a:prstGeom prst="roundRect">
          <a:avLst>
            <a:gd name="adj" fmla="val 10000"/>
          </a:avLst>
        </a:prstGeom>
        <a:solidFill>
          <a:schemeClr val="accent4">
            <a:hueOff val="-3879397"/>
            <a:satOff val="22874"/>
            <a:lumOff val="248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噴</a:t>
          </a:r>
          <a:r>
            <a:rPr lang="en-US" sz="1900" kern="1200" dirty="0" smtClean="0"/>
            <a:t>75%</a:t>
          </a:r>
          <a:r>
            <a:rPr lang="zh-TW" sz="1900" kern="1200" dirty="0" smtClean="0"/>
            <a:t>酒精搓洗雙手</a:t>
          </a:r>
          <a:r>
            <a:rPr lang="en-US" sz="1900" kern="1200" dirty="0" smtClean="0"/>
            <a:t>20-30</a:t>
          </a:r>
          <a:r>
            <a:rPr lang="zh-TW" sz="1900" kern="1200" dirty="0" smtClean="0"/>
            <a:t>秒</a:t>
          </a:r>
          <a:endParaRPr lang="zh-TW" sz="1900" kern="1200" dirty="0"/>
        </a:p>
      </dsp:txBody>
      <dsp:txXfrm>
        <a:off x="3844854" y="1437436"/>
        <a:ext cx="1865570" cy="1437436"/>
      </dsp:txXfrm>
    </dsp:sp>
    <dsp:sp modelId="{24FE06BE-3138-46E7-BBF4-507D62B8A690}">
      <dsp:nvSpPr>
        <dsp:cNvPr id="0" name=""/>
        <dsp:cNvSpPr/>
      </dsp:nvSpPr>
      <dsp:spPr>
        <a:xfrm>
          <a:off x="4179306" y="215615"/>
          <a:ext cx="1196665" cy="119666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143AA4-61ED-446C-823A-0415F9C8C5F3}">
      <dsp:nvSpPr>
        <dsp:cNvPr id="0" name=""/>
        <dsp:cNvSpPr/>
      </dsp:nvSpPr>
      <dsp:spPr>
        <a:xfrm>
          <a:off x="5766391" y="0"/>
          <a:ext cx="1865570" cy="3593591"/>
        </a:xfrm>
        <a:prstGeom prst="roundRect">
          <a:avLst>
            <a:gd name="adj" fmla="val 1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smtClean="0"/>
            <a:t>有發燒、呼吸道症狀速就醫</a:t>
          </a:r>
          <a:endParaRPr lang="zh-TW" altLang="en-US" sz="1900" kern="1200"/>
        </a:p>
      </dsp:txBody>
      <dsp:txXfrm>
        <a:off x="5766391" y="1437436"/>
        <a:ext cx="1865570" cy="1437436"/>
      </dsp:txXfrm>
    </dsp:sp>
    <dsp:sp modelId="{63D0CC8A-0F93-4A80-8D60-D1FA82D76CE3}">
      <dsp:nvSpPr>
        <dsp:cNvPr id="0" name=""/>
        <dsp:cNvSpPr/>
      </dsp:nvSpPr>
      <dsp:spPr>
        <a:xfrm>
          <a:off x="6100844" y="215615"/>
          <a:ext cx="1196665" cy="119666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045AD-0C59-488E-B400-3602B7877492}">
      <dsp:nvSpPr>
        <dsp:cNvPr id="0" name=""/>
        <dsp:cNvSpPr/>
      </dsp:nvSpPr>
      <dsp:spPr>
        <a:xfrm>
          <a:off x="305349" y="2874872"/>
          <a:ext cx="7023042" cy="539038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E1D3C-8C48-458A-8A66-925447FD274B}">
      <dsp:nvSpPr>
        <dsp:cNvPr id="0" name=""/>
        <dsp:cNvSpPr/>
      </dsp:nvSpPr>
      <dsp:spPr>
        <a:xfrm>
          <a:off x="6194" y="623987"/>
          <a:ext cx="3684241" cy="2750208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148590" rIns="49530" bIns="49530" numCol="1" spcCol="1270" anchor="t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/>
            <a:t>大約</a:t>
          </a:r>
          <a:r>
            <a:rPr lang="en-US" sz="3900" kern="1200" dirty="0" smtClean="0"/>
            <a:t>3</a:t>
          </a:r>
          <a:r>
            <a:rPr lang="zh-TW" sz="3900" kern="1200" dirty="0" smtClean="0"/>
            <a:t>個步伐</a:t>
          </a:r>
          <a:endParaRPr lang="zh-TW" sz="3900" kern="1200" dirty="0"/>
        </a:p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/>
            <a:t>室內至少</a:t>
          </a:r>
          <a:r>
            <a:rPr lang="en-US" sz="3900" kern="1200" dirty="0" smtClean="0"/>
            <a:t>1.5</a:t>
          </a:r>
          <a:r>
            <a:rPr lang="zh-TW" sz="3900" kern="1200" dirty="0" smtClean="0"/>
            <a:t>公尺</a:t>
          </a:r>
          <a:endParaRPr lang="zh-TW" sz="3900" kern="1200" dirty="0"/>
        </a:p>
      </dsp:txBody>
      <dsp:txXfrm>
        <a:off x="70635" y="688428"/>
        <a:ext cx="3555359" cy="2685767"/>
      </dsp:txXfrm>
    </dsp:sp>
    <dsp:sp modelId="{2B086E45-F963-4D64-AAD3-FC6DCA944DEB}">
      <dsp:nvSpPr>
        <dsp:cNvPr id="0" name=""/>
        <dsp:cNvSpPr/>
      </dsp:nvSpPr>
      <dsp:spPr>
        <a:xfrm>
          <a:off x="6194" y="3374195"/>
          <a:ext cx="3684241" cy="1182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室外至少</a:t>
          </a:r>
          <a:r>
            <a:rPr lang="en-US" sz="2900" kern="1200" dirty="0" smtClean="0"/>
            <a:t>1</a:t>
          </a:r>
          <a:r>
            <a:rPr lang="zh-TW" sz="2900" kern="1200" dirty="0" smtClean="0"/>
            <a:t>公尺</a:t>
          </a:r>
          <a:endParaRPr lang="zh-TW" sz="2900" kern="1200" dirty="0"/>
        </a:p>
      </dsp:txBody>
      <dsp:txXfrm>
        <a:off x="6194" y="3374195"/>
        <a:ext cx="2594535" cy="1182589"/>
      </dsp:txXfrm>
    </dsp:sp>
    <dsp:sp modelId="{642F9BFE-738B-47B4-A35F-E9D2A97B772F}">
      <dsp:nvSpPr>
        <dsp:cNvPr id="0" name=""/>
        <dsp:cNvSpPr/>
      </dsp:nvSpPr>
      <dsp:spPr>
        <a:xfrm>
          <a:off x="2987554" y="3734429"/>
          <a:ext cx="724277" cy="9447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E97952-6CC7-4CF7-9255-09E64B0DB349}">
      <dsp:nvSpPr>
        <dsp:cNvPr id="0" name=""/>
        <dsp:cNvSpPr/>
      </dsp:nvSpPr>
      <dsp:spPr>
        <a:xfrm>
          <a:off x="4031294" y="537791"/>
          <a:ext cx="3684241" cy="2750208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88A0F-04E5-439F-89AC-18A9CB7A69A1}">
      <dsp:nvSpPr>
        <dsp:cNvPr id="0" name=""/>
        <dsp:cNvSpPr/>
      </dsp:nvSpPr>
      <dsp:spPr>
        <a:xfrm>
          <a:off x="4031294" y="3287999"/>
          <a:ext cx="3684241" cy="1182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大約手臂的兩倍長</a:t>
          </a:r>
          <a:endParaRPr lang="zh-TW" sz="2900" kern="1200" dirty="0"/>
        </a:p>
      </dsp:txBody>
      <dsp:txXfrm>
        <a:off x="4031294" y="3287999"/>
        <a:ext cx="2594535" cy="1182589"/>
      </dsp:txXfrm>
    </dsp:sp>
    <dsp:sp modelId="{4682D59B-581D-49E3-9EC9-6503E869EB2C}">
      <dsp:nvSpPr>
        <dsp:cNvPr id="0" name=""/>
        <dsp:cNvSpPr/>
      </dsp:nvSpPr>
      <dsp:spPr>
        <a:xfrm>
          <a:off x="6730051" y="3475843"/>
          <a:ext cx="1289484" cy="128948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53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36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64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81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69522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12518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43492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6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88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367289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2369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811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4000">
              <a:srgbClr val="FFFF00"/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8532" y="294390"/>
            <a:ext cx="7579532" cy="2474628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221" y="2348880"/>
            <a:ext cx="3962153" cy="291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4000">
              <a:srgbClr val="FFFF00"/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016234"/>
              </p:ext>
            </p:extLst>
          </p:nvPr>
        </p:nvGraphicFramePr>
        <p:xfrm>
          <a:off x="938758" y="1988840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204864"/>
            <a:ext cx="1296144" cy="129614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123372"/>
            <a:ext cx="1368152" cy="136815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992" y="2123372"/>
            <a:ext cx="1289164" cy="128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4000">
              <a:srgbClr val="FFFF00"/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859521"/>
              </p:ext>
            </p:extLst>
          </p:nvPr>
        </p:nvGraphicFramePr>
        <p:xfrm>
          <a:off x="938758" y="1128450"/>
          <a:ext cx="8025730" cy="5303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4000">
              <a:srgbClr val="FFFF00"/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4255">
            <a:off x="4199350" y="1707225"/>
            <a:ext cx="4726341" cy="475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1324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Gill Sans MT</vt:lpstr>
      <vt:lpstr>微軟正黑體</vt:lpstr>
      <vt:lpstr>新細明體</vt:lpstr>
      <vt:lpstr>Arial</vt:lpstr>
      <vt:lpstr>Impact</vt:lpstr>
      <vt:lpstr>Badge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2022-11-15T07:58:27Z</dcterms:modified>
</cp:coreProperties>
</file>