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32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060848"/>
            <a:ext cx="7086600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880" y="15030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雙手肥皂清潔，搓洗</a:t>
            </a:r>
            <a:r>
              <a:rPr lang="en-US" altLang="zh-TW" dirty="0"/>
              <a:t>40~60</a:t>
            </a:r>
            <a:r>
              <a:rPr lang="zh-TW" altLang="en-US" dirty="0"/>
              <a:t>秒</a:t>
            </a:r>
          </a:p>
          <a:p>
            <a:r>
              <a:rPr lang="zh-TW" altLang="en-US" dirty="0"/>
              <a:t>口罩要遮住口鼻、蓋住下巴  </a:t>
            </a:r>
          </a:p>
          <a:p>
            <a:r>
              <a:rPr lang="zh-TW" altLang="en-US" dirty="0"/>
              <a:t>噴</a:t>
            </a:r>
            <a:r>
              <a:rPr lang="en-US" altLang="zh-TW" dirty="0"/>
              <a:t>75%</a:t>
            </a:r>
            <a:r>
              <a:rPr lang="zh-TW" altLang="en-US" dirty="0"/>
              <a:t>酒精搓洗雙手</a:t>
            </a:r>
            <a:r>
              <a:rPr lang="en-US" altLang="zh-TW" dirty="0"/>
              <a:t>20-30</a:t>
            </a:r>
            <a:r>
              <a:rPr lang="zh-TW" altLang="en-US" dirty="0"/>
              <a:t>秒</a:t>
            </a:r>
          </a:p>
          <a:p>
            <a:r>
              <a:rPr lang="zh-TW" altLang="en-US" dirty="0"/>
              <a:t>有發燒、呼吸道症狀速就醫</a:t>
            </a:r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996952"/>
            <a:ext cx="4176464" cy="367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348880"/>
            <a:ext cx="5000579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212976"/>
            <a:ext cx="377644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2022-11-15T07:51:46Z</dcterms:modified>
</cp:coreProperties>
</file>