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846934-DB89-49BC-97A6-11C57A2F435F}" type="doc">
      <dgm:prSet loTypeId="urn:microsoft.com/office/officeart/2005/8/layout/hList7" loCatId="list" qsTypeId="urn:microsoft.com/office/officeart/2005/8/quickstyle/simple3" qsCatId="simple" csTypeId="urn:microsoft.com/office/officeart/2005/8/colors/colorful4" csCatId="colorful"/>
      <dgm:spPr/>
      <dgm:t>
        <a:bodyPr/>
        <a:lstStyle/>
        <a:p>
          <a:endParaRPr lang="zh-TW" altLang="en-US"/>
        </a:p>
      </dgm:t>
    </dgm:pt>
    <dgm:pt modelId="{FE5E17E0-E363-449A-BDEA-42BEC116A4ED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5AFE4313-0624-4EC1-AA58-CC7AFEB9D3E7}" type="parTrans" cxnId="{AF97015D-8EE9-4EA5-8F07-CAFF258A82CF}">
      <dgm:prSet/>
      <dgm:spPr/>
      <dgm:t>
        <a:bodyPr/>
        <a:lstStyle/>
        <a:p>
          <a:endParaRPr lang="zh-TW" altLang="en-US"/>
        </a:p>
      </dgm:t>
    </dgm:pt>
    <dgm:pt modelId="{4E5A1F3E-C143-4F91-B152-763D5E751CCC}" type="sibTrans" cxnId="{AF97015D-8EE9-4EA5-8F07-CAFF258A82CF}">
      <dgm:prSet/>
      <dgm:spPr/>
      <dgm:t>
        <a:bodyPr/>
        <a:lstStyle/>
        <a:p>
          <a:endParaRPr lang="zh-TW" altLang="en-US"/>
        </a:p>
      </dgm:t>
    </dgm:pt>
    <dgm:pt modelId="{39EF00AF-F11E-41BC-B512-07DE959B4C2B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1D5D71CC-B835-4D99-A3D0-3F5495433F0C}" type="parTrans" cxnId="{654945C8-220B-47CD-8F9B-D593A983DAD2}">
      <dgm:prSet/>
      <dgm:spPr/>
      <dgm:t>
        <a:bodyPr/>
        <a:lstStyle/>
        <a:p>
          <a:endParaRPr lang="zh-TW" altLang="en-US"/>
        </a:p>
      </dgm:t>
    </dgm:pt>
    <dgm:pt modelId="{49FF2CBE-9BA7-486F-B092-6009F62D4192}" type="sibTrans" cxnId="{654945C8-220B-47CD-8F9B-D593A983DAD2}">
      <dgm:prSet/>
      <dgm:spPr/>
      <dgm:t>
        <a:bodyPr/>
        <a:lstStyle/>
        <a:p>
          <a:endParaRPr lang="zh-TW" altLang="en-US"/>
        </a:p>
      </dgm:t>
    </dgm:pt>
    <dgm:pt modelId="{4B43CB0D-97CC-48E3-8127-76979018B6D1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BCB6B6A9-34AA-47F9-B78F-0DF0512AAE1E}" type="parTrans" cxnId="{FA183698-8A31-4651-B631-4962F7C2494A}">
      <dgm:prSet/>
      <dgm:spPr/>
      <dgm:t>
        <a:bodyPr/>
        <a:lstStyle/>
        <a:p>
          <a:endParaRPr lang="zh-TW" altLang="en-US"/>
        </a:p>
      </dgm:t>
    </dgm:pt>
    <dgm:pt modelId="{529ECD5D-8899-485E-B0BF-7D5D6E95172B}" type="sibTrans" cxnId="{FA183698-8A31-4651-B631-4962F7C2494A}">
      <dgm:prSet/>
      <dgm:spPr/>
      <dgm:t>
        <a:bodyPr/>
        <a:lstStyle/>
        <a:p>
          <a:endParaRPr lang="zh-TW" altLang="en-US"/>
        </a:p>
      </dgm:t>
    </dgm:pt>
    <dgm:pt modelId="{E1F3EC2C-17E3-4D38-A150-00B5486BBFA2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FD707089-B772-4BE5-84B1-44103BF2AF70}" type="parTrans" cxnId="{C71DDCB7-52AB-4AE8-8D5F-FC9F4AAF6197}">
      <dgm:prSet/>
      <dgm:spPr/>
      <dgm:t>
        <a:bodyPr/>
        <a:lstStyle/>
        <a:p>
          <a:endParaRPr lang="zh-TW" altLang="en-US"/>
        </a:p>
      </dgm:t>
    </dgm:pt>
    <dgm:pt modelId="{518C01FE-7972-4E14-AB7B-9E0F43C77990}" type="sibTrans" cxnId="{C71DDCB7-52AB-4AE8-8D5F-FC9F4AAF6197}">
      <dgm:prSet/>
      <dgm:spPr/>
      <dgm:t>
        <a:bodyPr/>
        <a:lstStyle/>
        <a:p>
          <a:endParaRPr lang="zh-TW" altLang="en-US"/>
        </a:p>
      </dgm:t>
    </dgm:pt>
    <dgm:pt modelId="{63FCAB79-3C14-482D-93CC-2B17C6CB6648}" type="pres">
      <dgm:prSet presAssocID="{46846934-DB89-49BC-97A6-11C57A2F435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77E5E09-427C-473C-AAC8-B6E5ADA59171}" type="pres">
      <dgm:prSet presAssocID="{46846934-DB89-49BC-97A6-11C57A2F435F}" presName="fgShape" presStyleLbl="fgShp" presStyleIdx="0" presStyleCnt="1"/>
      <dgm:spPr/>
    </dgm:pt>
    <dgm:pt modelId="{9C3F7537-C899-454E-954B-3B7EBA8A3866}" type="pres">
      <dgm:prSet presAssocID="{46846934-DB89-49BC-97A6-11C57A2F435F}" presName="linComp" presStyleCnt="0"/>
      <dgm:spPr/>
    </dgm:pt>
    <dgm:pt modelId="{ACB3BD94-4648-46CC-8B8B-10184739D9D0}" type="pres">
      <dgm:prSet presAssocID="{FE5E17E0-E363-449A-BDEA-42BEC116A4ED}" presName="compNode" presStyleCnt="0"/>
      <dgm:spPr/>
    </dgm:pt>
    <dgm:pt modelId="{B7129225-BEA9-46C3-A032-CD250FD1140C}" type="pres">
      <dgm:prSet presAssocID="{FE5E17E0-E363-449A-BDEA-42BEC116A4ED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F8EDBF1B-7C92-4E24-9E87-2F55B22A5E67}" type="pres">
      <dgm:prSet presAssocID="{FE5E17E0-E363-449A-BDEA-42BEC116A4ED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2E61838-A3AF-4538-BD8C-076B2DAE5682}" type="pres">
      <dgm:prSet presAssocID="{FE5E17E0-E363-449A-BDEA-42BEC116A4ED}" presName="invisiNode" presStyleLbl="node1" presStyleIdx="0" presStyleCnt="4"/>
      <dgm:spPr/>
    </dgm:pt>
    <dgm:pt modelId="{A58B0939-01FE-429C-A7AE-032B3153D46C}" type="pres">
      <dgm:prSet presAssocID="{FE5E17E0-E363-449A-BDEA-42BEC116A4ED}" presName="imagNode" presStyleLbl="fgImgPlace1" presStyleIdx="0" presStyleCnt="4"/>
      <dgm:spPr/>
    </dgm:pt>
    <dgm:pt modelId="{FE69C17C-3A31-41E8-9C57-C539ADC32FDB}" type="pres">
      <dgm:prSet presAssocID="{4E5A1F3E-C143-4F91-B152-763D5E751CC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1091190-2F57-4D3B-BE96-11B33B9B3C1E}" type="pres">
      <dgm:prSet presAssocID="{39EF00AF-F11E-41BC-B512-07DE959B4C2B}" presName="compNode" presStyleCnt="0"/>
      <dgm:spPr/>
    </dgm:pt>
    <dgm:pt modelId="{952B7FFE-0A3B-4938-9E11-8F4E7801A216}" type="pres">
      <dgm:prSet presAssocID="{39EF00AF-F11E-41BC-B512-07DE959B4C2B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5D16F680-6B84-441B-991B-FE17C10257A8}" type="pres">
      <dgm:prSet presAssocID="{39EF00AF-F11E-41BC-B512-07DE959B4C2B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9BDF97A-04A7-40F8-9205-7793918AD7DA}" type="pres">
      <dgm:prSet presAssocID="{39EF00AF-F11E-41BC-B512-07DE959B4C2B}" presName="invisiNode" presStyleLbl="node1" presStyleIdx="1" presStyleCnt="4"/>
      <dgm:spPr/>
    </dgm:pt>
    <dgm:pt modelId="{649ACECB-2F5A-48A7-BD63-845949F145E5}" type="pres">
      <dgm:prSet presAssocID="{39EF00AF-F11E-41BC-B512-07DE959B4C2B}" presName="imagNode" presStyleLbl="fgImgPlace1" presStyleIdx="1" presStyleCnt="4"/>
      <dgm:spPr/>
    </dgm:pt>
    <dgm:pt modelId="{B34C67CE-05E4-4234-B935-3F9F63B40881}" type="pres">
      <dgm:prSet presAssocID="{49FF2CBE-9BA7-486F-B092-6009F62D419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016FF88-92BE-439C-8327-D3B4B04A0DD4}" type="pres">
      <dgm:prSet presAssocID="{4B43CB0D-97CC-48E3-8127-76979018B6D1}" presName="compNode" presStyleCnt="0"/>
      <dgm:spPr/>
    </dgm:pt>
    <dgm:pt modelId="{BFD2A8B7-6948-4963-A0A1-A0FA4DED50BA}" type="pres">
      <dgm:prSet presAssocID="{4B43CB0D-97CC-48E3-8127-76979018B6D1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990535B0-F416-4392-8751-A68D056BC46C}" type="pres">
      <dgm:prSet presAssocID="{4B43CB0D-97CC-48E3-8127-76979018B6D1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CF375B3-EA2B-4194-830E-78D53378EF1B}" type="pres">
      <dgm:prSet presAssocID="{4B43CB0D-97CC-48E3-8127-76979018B6D1}" presName="invisiNode" presStyleLbl="node1" presStyleIdx="2" presStyleCnt="4"/>
      <dgm:spPr/>
    </dgm:pt>
    <dgm:pt modelId="{3E5BA569-68D3-457C-9BA9-20EFD7749A9D}" type="pres">
      <dgm:prSet presAssocID="{4B43CB0D-97CC-48E3-8127-76979018B6D1}" presName="imagNode" presStyleLbl="fgImgPlace1" presStyleIdx="2" presStyleCnt="4"/>
      <dgm:spPr/>
    </dgm:pt>
    <dgm:pt modelId="{30CAFCAF-4C81-4F1D-98AE-62D1337A2EE1}" type="pres">
      <dgm:prSet presAssocID="{529ECD5D-8899-485E-B0BF-7D5D6E95172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5B70218-4F02-4570-AE9E-D2DFA0039DEB}" type="pres">
      <dgm:prSet presAssocID="{E1F3EC2C-17E3-4D38-A150-00B5486BBFA2}" presName="compNode" presStyleCnt="0"/>
      <dgm:spPr/>
    </dgm:pt>
    <dgm:pt modelId="{EEC89A75-B407-4FC9-BD9A-58599AE45F18}" type="pres">
      <dgm:prSet presAssocID="{E1F3EC2C-17E3-4D38-A150-00B5486BBFA2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5B31C3BA-F807-4BDD-B4E6-F1B0EE11C267}" type="pres">
      <dgm:prSet presAssocID="{E1F3EC2C-17E3-4D38-A150-00B5486BBFA2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2876FB-F1F8-437B-AE78-E930FE36B122}" type="pres">
      <dgm:prSet presAssocID="{E1F3EC2C-17E3-4D38-A150-00B5486BBFA2}" presName="invisiNode" presStyleLbl="node1" presStyleIdx="3" presStyleCnt="4"/>
      <dgm:spPr/>
    </dgm:pt>
    <dgm:pt modelId="{4B8384F0-A3A2-4F43-8BCB-FE99B98BAD35}" type="pres">
      <dgm:prSet presAssocID="{E1F3EC2C-17E3-4D38-A150-00B5486BBFA2}" presName="imagNode" presStyleLbl="fgImgPlace1" presStyleIdx="3" presStyleCnt="4"/>
      <dgm:spPr/>
    </dgm:pt>
  </dgm:ptLst>
  <dgm:cxnLst>
    <dgm:cxn modelId="{5189F172-4745-43F5-9F72-8829D3E8D495}" type="presOf" srcId="{E1F3EC2C-17E3-4D38-A150-00B5486BBFA2}" destId="{5B31C3BA-F807-4BDD-B4E6-F1B0EE11C267}" srcOrd="1" destOrd="0" presId="urn:microsoft.com/office/officeart/2005/8/layout/hList7"/>
    <dgm:cxn modelId="{3356CAAE-AEAA-4A58-8861-0EE6B4CBE91A}" type="presOf" srcId="{4E5A1F3E-C143-4F91-B152-763D5E751CCC}" destId="{FE69C17C-3A31-41E8-9C57-C539ADC32FDB}" srcOrd="0" destOrd="0" presId="urn:microsoft.com/office/officeart/2005/8/layout/hList7"/>
    <dgm:cxn modelId="{268DBFD8-27AB-412F-BF21-F3F3A3153316}" type="presOf" srcId="{46846934-DB89-49BC-97A6-11C57A2F435F}" destId="{63FCAB79-3C14-482D-93CC-2B17C6CB6648}" srcOrd="0" destOrd="0" presId="urn:microsoft.com/office/officeart/2005/8/layout/hList7"/>
    <dgm:cxn modelId="{0394FB73-557C-4397-A790-032483E7DC91}" type="presOf" srcId="{39EF00AF-F11E-41BC-B512-07DE959B4C2B}" destId="{952B7FFE-0A3B-4938-9E11-8F4E7801A216}" srcOrd="0" destOrd="0" presId="urn:microsoft.com/office/officeart/2005/8/layout/hList7"/>
    <dgm:cxn modelId="{FA43FF93-56DD-4B35-A54D-9128994AC032}" type="presOf" srcId="{4B43CB0D-97CC-48E3-8127-76979018B6D1}" destId="{990535B0-F416-4392-8751-A68D056BC46C}" srcOrd="1" destOrd="0" presId="urn:microsoft.com/office/officeart/2005/8/layout/hList7"/>
    <dgm:cxn modelId="{8F690511-C954-413D-8DD7-7AAFA266A5CC}" type="presOf" srcId="{FE5E17E0-E363-449A-BDEA-42BEC116A4ED}" destId="{B7129225-BEA9-46C3-A032-CD250FD1140C}" srcOrd="0" destOrd="0" presId="urn:microsoft.com/office/officeart/2005/8/layout/hList7"/>
    <dgm:cxn modelId="{654945C8-220B-47CD-8F9B-D593A983DAD2}" srcId="{46846934-DB89-49BC-97A6-11C57A2F435F}" destId="{39EF00AF-F11E-41BC-B512-07DE959B4C2B}" srcOrd="1" destOrd="0" parTransId="{1D5D71CC-B835-4D99-A3D0-3F5495433F0C}" sibTransId="{49FF2CBE-9BA7-486F-B092-6009F62D4192}"/>
    <dgm:cxn modelId="{AF97015D-8EE9-4EA5-8F07-CAFF258A82CF}" srcId="{46846934-DB89-49BC-97A6-11C57A2F435F}" destId="{FE5E17E0-E363-449A-BDEA-42BEC116A4ED}" srcOrd="0" destOrd="0" parTransId="{5AFE4313-0624-4EC1-AA58-CC7AFEB9D3E7}" sibTransId="{4E5A1F3E-C143-4F91-B152-763D5E751CCC}"/>
    <dgm:cxn modelId="{C71DDCB7-52AB-4AE8-8D5F-FC9F4AAF6197}" srcId="{46846934-DB89-49BC-97A6-11C57A2F435F}" destId="{E1F3EC2C-17E3-4D38-A150-00B5486BBFA2}" srcOrd="3" destOrd="0" parTransId="{FD707089-B772-4BE5-84B1-44103BF2AF70}" sibTransId="{518C01FE-7972-4E14-AB7B-9E0F43C77990}"/>
    <dgm:cxn modelId="{FA183698-8A31-4651-B631-4962F7C2494A}" srcId="{46846934-DB89-49BC-97A6-11C57A2F435F}" destId="{4B43CB0D-97CC-48E3-8127-76979018B6D1}" srcOrd="2" destOrd="0" parTransId="{BCB6B6A9-34AA-47F9-B78F-0DF0512AAE1E}" sibTransId="{529ECD5D-8899-485E-B0BF-7D5D6E95172B}"/>
    <dgm:cxn modelId="{522DD678-5EA9-4B78-9CAD-16E865523D9B}" type="presOf" srcId="{529ECD5D-8899-485E-B0BF-7D5D6E95172B}" destId="{30CAFCAF-4C81-4F1D-98AE-62D1337A2EE1}" srcOrd="0" destOrd="0" presId="urn:microsoft.com/office/officeart/2005/8/layout/hList7"/>
    <dgm:cxn modelId="{E87F4D1F-19BB-43D5-8D52-E981390C840C}" type="presOf" srcId="{39EF00AF-F11E-41BC-B512-07DE959B4C2B}" destId="{5D16F680-6B84-441B-991B-FE17C10257A8}" srcOrd="1" destOrd="0" presId="urn:microsoft.com/office/officeart/2005/8/layout/hList7"/>
    <dgm:cxn modelId="{C830B04E-617E-4BA4-965D-4CE250C1BAA3}" type="presOf" srcId="{4B43CB0D-97CC-48E3-8127-76979018B6D1}" destId="{BFD2A8B7-6948-4963-A0A1-A0FA4DED50BA}" srcOrd="0" destOrd="0" presId="urn:microsoft.com/office/officeart/2005/8/layout/hList7"/>
    <dgm:cxn modelId="{885981D3-0DEA-4A64-9F30-5B6553626F6F}" type="presOf" srcId="{E1F3EC2C-17E3-4D38-A150-00B5486BBFA2}" destId="{EEC89A75-B407-4FC9-BD9A-58599AE45F18}" srcOrd="0" destOrd="0" presId="urn:microsoft.com/office/officeart/2005/8/layout/hList7"/>
    <dgm:cxn modelId="{6DBEA911-2AAB-4CC8-887D-2C23D47EC32A}" type="presOf" srcId="{FE5E17E0-E363-449A-BDEA-42BEC116A4ED}" destId="{F8EDBF1B-7C92-4E24-9E87-2F55B22A5E67}" srcOrd="1" destOrd="0" presId="urn:microsoft.com/office/officeart/2005/8/layout/hList7"/>
    <dgm:cxn modelId="{FD7803D8-B05C-4071-8815-DAEC8618D2A0}" type="presOf" srcId="{49FF2CBE-9BA7-486F-B092-6009F62D4192}" destId="{B34C67CE-05E4-4234-B935-3F9F63B40881}" srcOrd="0" destOrd="0" presId="urn:microsoft.com/office/officeart/2005/8/layout/hList7"/>
    <dgm:cxn modelId="{39511A20-2AE1-4DA4-B99C-0CB44079FA1D}" type="presParOf" srcId="{63FCAB79-3C14-482D-93CC-2B17C6CB6648}" destId="{377E5E09-427C-473C-AAC8-B6E5ADA59171}" srcOrd="0" destOrd="0" presId="urn:microsoft.com/office/officeart/2005/8/layout/hList7"/>
    <dgm:cxn modelId="{567DE2BB-2735-46D6-BAB2-DFCCBCD058D2}" type="presParOf" srcId="{63FCAB79-3C14-482D-93CC-2B17C6CB6648}" destId="{9C3F7537-C899-454E-954B-3B7EBA8A3866}" srcOrd="1" destOrd="0" presId="urn:microsoft.com/office/officeart/2005/8/layout/hList7"/>
    <dgm:cxn modelId="{0C7EC3B6-BD6A-4E6F-9CBA-14D0A1D0AA77}" type="presParOf" srcId="{9C3F7537-C899-454E-954B-3B7EBA8A3866}" destId="{ACB3BD94-4648-46CC-8B8B-10184739D9D0}" srcOrd="0" destOrd="0" presId="urn:microsoft.com/office/officeart/2005/8/layout/hList7"/>
    <dgm:cxn modelId="{80B66321-C049-4793-A57E-F0DD67DE4E40}" type="presParOf" srcId="{ACB3BD94-4648-46CC-8B8B-10184739D9D0}" destId="{B7129225-BEA9-46C3-A032-CD250FD1140C}" srcOrd="0" destOrd="0" presId="urn:microsoft.com/office/officeart/2005/8/layout/hList7"/>
    <dgm:cxn modelId="{BD94BE5C-7C13-4636-A355-C12C566D6F0F}" type="presParOf" srcId="{ACB3BD94-4648-46CC-8B8B-10184739D9D0}" destId="{F8EDBF1B-7C92-4E24-9E87-2F55B22A5E67}" srcOrd="1" destOrd="0" presId="urn:microsoft.com/office/officeart/2005/8/layout/hList7"/>
    <dgm:cxn modelId="{F11324CC-2C5A-45F3-A41B-D52AEDAFF7F5}" type="presParOf" srcId="{ACB3BD94-4648-46CC-8B8B-10184739D9D0}" destId="{C2E61838-A3AF-4538-BD8C-076B2DAE5682}" srcOrd="2" destOrd="0" presId="urn:microsoft.com/office/officeart/2005/8/layout/hList7"/>
    <dgm:cxn modelId="{7C688677-D73C-4900-BA01-CD4707FA241C}" type="presParOf" srcId="{ACB3BD94-4648-46CC-8B8B-10184739D9D0}" destId="{A58B0939-01FE-429C-A7AE-032B3153D46C}" srcOrd="3" destOrd="0" presId="urn:microsoft.com/office/officeart/2005/8/layout/hList7"/>
    <dgm:cxn modelId="{AA267587-6A3E-4845-9DC1-CA3E49E6AE69}" type="presParOf" srcId="{9C3F7537-C899-454E-954B-3B7EBA8A3866}" destId="{FE69C17C-3A31-41E8-9C57-C539ADC32FDB}" srcOrd="1" destOrd="0" presId="urn:microsoft.com/office/officeart/2005/8/layout/hList7"/>
    <dgm:cxn modelId="{F7394C5F-5CBB-4000-8E44-2C7EFFAF1B80}" type="presParOf" srcId="{9C3F7537-C899-454E-954B-3B7EBA8A3866}" destId="{31091190-2F57-4D3B-BE96-11B33B9B3C1E}" srcOrd="2" destOrd="0" presId="urn:microsoft.com/office/officeart/2005/8/layout/hList7"/>
    <dgm:cxn modelId="{445B79AD-847E-4129-9B33-04C1B4C7DA48}" type="presParOf" srcId="{31091190-2F57-4D3B-BE96-11B33B9B3C1E}" destId="{952B7FFE-0A3B-4938-9E11-8F4E7801A216}" srcOrd="0" destOrd="0" presId="urn:microsoft.com/office/officeart/2005/8/layout/hList7"/>
    <dgm:cxn modelId="{90B46394-8BDC-437F-9A0F-AF5909486ACF}" type="presParOf" srcId="{31091190-2F57-4D3B-BE96-11B33B9B3C1E}" destId="{5D16F680-6B84-441B-991B-FE17C10257A8}" srcOrd="1" destOrd="0" presId="urn:microsoft.com/office/officeart/2005/8/layout/hList7"/>
    <dgm:cxn modelId="{BFE7DDA6-58AB-4DAE-A186-C72C8863B1C7}" type="presParOf" srcId="{31091190-2F57-4D3B-BE96-11B33B9B3C1E}" destId="{D9BDF97A-04A7-40F8-9205-7793918AD7DA}" srcOrd="2" destOrd="0" presId="urn:microsoft.com/office/officeart/2005/8/layout/hList7"/>
    <dgm:cxn modelId="{F366381B-5E4D-4C24-9379-4FBEA97DFB38}" type="presParOf" srcId="{31091190-2F57-4D3B-BE96-11B33B9B3C1E}" destId="{649ACECB-2F5A-48A7-BD63-845949F145E5}" srcOrd="3" destOrd="0" presId="urn:microsoft.com/office/officeart/2005/8/layout/hList7"/>
    <dgm:cxn modelId="{ABD34D21-080F-4E9F-ABD4-842F36FEF1F6}" type="presParOf" srcId="{9C3F7537-C899-454E-954B-3B7EBA8A3866}" destId="{B34C67CE-05E4-4234-B935-3F9F63B40881}" srcOrd="3" destOrd="0" presId="urn:microsoft.com/office/officeart/2005/8/layout/hList7"/>
    <dgm:cxn modelId="{37418C2A-1D24-4F3C-9356-9EECE61BA6DB}" type="presParOf" srcId="{9C3F7537-C899-454E-954B-3B7EBA8A3866}" destId="{6016FF88-92BE-439C-8327-D3B4B04A0DD4}" srcOrd="4" destOrd="0" presId="urn:microsoft.com/office/officeart/2005/8/layout/hList7"/>
    <dgm:cxn modelId="{F19BF963-C14E-450F-8C76-0E7A06DDA0AE}" type="presParOf" srcId="{6016FF88-92BE-439C-8327-D3B4B04A0DD4}" destId="{BFD2A8B7-6948-4963-A0A1-A0FA4DED50BA}" srcOrd="0" destOrd="0" presId="urn:microsoft.com/office/officeart/2005/8/layout/hList7"/>
    <dgm:cxn modelId="{2392EBC3-07DD-4C8F-A6F5-8FB387194EE5}" type="presParOf" srcId="{6016FF88-92BE-439C-8327-D3B4B04A0DD4}" destId="{990535B0-F416-4392-8751-A68D056BC46C}" srcOrd="1" destOrd="0" presId="urn:microsoft.com/office/officeart/2005/8/layout/hList7"/>
    <dgm:cxn modelId="{F7A1538C-DF80-4BE2-ACD7-7AB7D6B01819}" type="presParOf" srcId="{6016FF88-92BE-439C-8327-D3B4B04A0DD4}" destId="{2CF375B3-EA2B-4194-830E-78D53378EF1B}" srcOrd="2" destOrd="0" presId="urn:microsoft.com/office/officeart/2005/8/layout/hList7"/>
    <dgm:cxn modelId="{9FA08E6C-AD4A-481F-BC51-A6CBA3A43A12}" type="presParOf" srcId="{6016FF88-92BE-439C-8327-D3B4B04A0DD4}" destId="{3E5BA569-68D3-457C-9BA9-20EFD7749A9D}" srcOrd="3" destOrd="0" presId="urn:microsoft.com/office/officeart/2005/8/layout/hList7"/>
    <dgm:cxn modelId="{51233AF4-8E2F-454E-B28D-057EC27C6780}" type="presParOf" srcId="{9C3F7537-C899-454E-954B-3B7EBA8A3866}" destId="{30CAFCAF-4C81-4F1D-98AE-62D1337A2EE1}" srcOrd="5" destOrd="0" presId="urn:microsoft.com/office/officeart/2005/8/layout/hList7"/>
    <dgm:cxn modelId="{6E59E915-A56C-4EC0-A7BF-099F45B052DC}" type="presParOf" srcId="{9C3F7537-C899-454E-954B-3B7EBA8A3866}" destId="{C5B70218-4F02-4570-AE9E-D2DFA0039DEB}" srcOrd="6" destOrd="0" presId="urn:microsoft.com/office/officeart/2005/8/layout/hList7"/>
    <dgm:cxn modelId="{3B5E0D3C-F7CF-4CE5-9031-87F1A3198ACB}" type="presParOf" srcId="{C5B70218-4F02-4570-AE9E-D2DFA0039DEB}" destId="{EEC89A75-B407-4FC9-BD9A-58599AE45F18}" srcOrd="0" destOrd="0" presId="urn:microsoft.com/office/officeart/2005/8/layout/hList7"/>
    <dgm:cxn modelId="{4793D52E-B0B0-4A93-8374-15C06886AFF1}" type="presParOf" srcId="{C5B70218-4F02-4570-AE9E-D2DFA0039DEB}" destId="{5B31C3BA-F807-4BDD-B4E6-F1B0EE11C267}" srcOrd="1" destOrd="0" presId="urn:microsoft.com/office/officeart/2005/8/layout/hList7"/>
    <dgm:cxn modelId="{126B5A2A-240B-43DD-9383-EA72316B231A}" type="presParOf" srcId="{C5B70218-4F02-4570-AE9E-D2DFA0039DEB}" destId="{CE2876FB-F1F8-437B-AE78-E930FE36B122}" srcOrd="2" destOrd="0" presId="urn:microsoft.com/office/officeart/2005/8/layout/hList7"/>
    <dgm:cxn modelId="{A9EB658D-916B-4E1F-8A23-95D05A84C08B}" type="presParOf" srcId="{C5B70218-4F02-4570-AE9E-D2DFA0039DEB}" destId="{4B8384F0-A3A2-4F43-8BCB-FE99B98BAD35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CD5514B-2F6C-4F16-96C6-F757B621DF38}" type="doc">
      <dgm:prSet loTypeId="urn:microsoft.com/office/officeart/2008/layout/PictureGrid" loCatId="pictur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9412F67F-B8FF-4100-8DC1-4316AB3FB6E5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5D553948-17CF-449A-AE47-19597D6F1268}" type="parTrans" cxnId="{00E4B2A9-0B4F-4D5C-8B77-42428999FAA1}">
      <dgm:prSet/>
      <dgm:spPr/>
      <dgm:t>
        <a:bodyPr/>
        <a:lstStyle/>
        <a:p>
          <a:endParaRPr lang="zh-TW" altLang="en-US"/>
        </a:p>
      </dgm:t>
    </dgm:pt>
    <dgm:pt modelId="{CED57416-A56F-448B-B92E-0431FB8FDA86}" type="sibTrans" cxnId="{00E4B2A9-0B4F-4D5C-8B77-42428999FAA1}">
      <dgm:prSet/>
      <dgm:spPr/>
      <dgm:t>
        <a:bodyPr/>
        <a:lstStyle/>
        <a:p>
          <a:endParaRPr lang="zh-TW" altLang="en-US"/>
        </a:p>
      </dgm:t>
    </dgm:pt>
    <dgm:pt modelId="{6C79A4DC-3F89-47FE-AB2A-D6F4FB171468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74E2A799-FD08-49D2-9DB0-C29C98AE7D2B}" type="parTrans" cxnId="{13894996-91D2-4627-A63B-13F9C121B10C}">
      <dgm:prSet/>
      <dgm:spPr/>
      <dgm:t>
        <a:bodyPr/>
        <a:lstStyle/>
        <a:p>
          <a:endParaRPr lang="zh-TW" altLang="en-US"/>
        </a:p>
      </dgm:t>
    </dgm:pt>
    <dgm:pt modelId="{2284FB9D-D2F2-4147-8C3C-EC8B133BCD14}" type="sibTrans" cxnId="{13894996-91D2-4627-A63B-13F9C121B10C}">
      <dgm:prSet/>
      <dgm:spPr/>
      <dgm:t>
        <a:bodyPr/>
        <a:lstStyle/>
        <a:p>
          <a:endParaRPr lang="zh-TW" altLang="en-US"/>
        </a:p>
      </dgm:t>
    </dgm:pt>
    <dgm:pt modelId="{3BF02C8C-CFD1-40EB-9BDD-D5AEE083826C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F41EFDFD-8465-47FB-8CE6-8B5F67DCAE31}" type="parTrans" cxnId="{8BE79F82-1375-4322-8A57-52DC51FAAA13}">
      <dgm:prSet/>
      <dgm:spPr/>
      <dgm:t>
        <a:bodyPr/>
        <a:lstStyle/>
        <a:p>
          <a:endParaRPr lang="zh-TW" altLang="en-US"/>
        </a:p>
      </dgm:t>
    </dgm:pt>
    <dgm:pt modelId="{18C8DA77-F399-4CE4-88FE-4ECA04616AF2}" type="sibTrans" cxnId="{8BE79F82-1375-4322-8A57-52DC51FAAA13}">
      <dgm:prSet/>
      <dgm:spPr/>
      <dgm:t>
        <a:bodyPr/>
        <a:lstStyle/>
        <a:p>
          <a:endParaRPr lang="zh-TW" altLang="en-US"/>
        </a:p>
      </dgm:t>
    </dgm:pt>
    <dgm:pt modelId="{07168C00-885A-4995-A5A0-69BEEB173414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F62F616E-0136-423E-A5F5-5323951CB767}" type="parTrans" cxnId="{76106B2E-1333-405B-98BE-041FA2D422CA}">
      <dgm:prSet/>
      <dgm:spPr/>
      <dgm:t>
        <a:bodyPr/>
        <a:lstStyle/>
        <a:p>
          <a:endParaRPr lang="zh-TW" altLang="en-US"/>
        </a:p>
      </dgm:t>
    </dgm:pt>
    <dgm:pt modelId="{9455B5C3-F84B-44F6-98E1-E173E985600D}" type="sibTrans" cxnId="{76106B2E-1333-405B-98BE-041FA2D422CA}">
      <dgm:prSet/>
      <dgm:spPr/>
      <dgm:t>
        <a:bodyPr/>
        <a:lstStyle/>
        <a:p>
          <a:endParaRPr lang="zh-TW" altLang="en-US"/>
        </a:p>
      </dgm:t>
    </dgm:pt>
    <dgm:pt modelId="{F7485FF3-F2C9-4CDF-8030-8E1728EB0FA7}" type="pres">
      <dgm:prSet presAssocID="{5CD5514B-2F6C-4F16-96C6-F757B621DF38}" presName="Name0" presStyleCnt="0">
        <dgm:presLayoutVars>
          <dgm:dir/>
        </dgm:presLayoutVars>
      </dgm:prSet>
      <dgm:spPr/>
    </dgm:pt>
    <dgm:pt modelId="{7B3081BF-A537-4906-B56A-498F1C970572}" type="pres">
      <dgm:prSet presAssocID="{9412F67F-B8FF-4100-8DC1-4316AB3FB6E5}" presName="composite" presStyleCnt="0"/>
      <dgm:spPr/>
    </dgm:pt>
    <dgm:pt modelId="{B8B85BF7-00E3-4179-B3EC-08CB9DC3DBE8}" type="pres">
      <dgm:prSet presAssocID="{9412F67F-B8FF-4100-8DC1-4316AB3FB6E5}" presName="rect2" presStyleLbl="revTx" presStyleIdx="0" presStyleCnt="2">
        <dgm:presLayoutVars>
          <dgm:bulletEnabled val="1"/>
        </dgm:presLayoutVars>
      </dgm:prSet>
      <dgm:spPr/>
    </dgm:pt>
    <dgm:pt modelId="{F45E2B8F-0571-409E-BA96-2934446D2D86}" type="pres">
      <dgm:prSet presAssocID="{9412F67F-B8FF-4100-8DC1-4316AB3FB6E5}" presName="rect1" presStyleLbl="alignImgPlace1" presStyleIdx="0" presStyleCnt="2"/>
      <dgm:spPr/>
    </dgm:pt>
    <dgm:pt modelId="{3D1CE8ED-4D75-44C9-AC1A-DAE148946C4A}" type="pres">
      <dgm:prSet presAssocID="{CED57416-A56F-448B-B92E-0431FB8FDA86}" presName="sibTrans" presStyleCnt="0"/>
      <dgm:spPr/>
    </dgm:pt>
    <dgm:pt modelId="{4349373D-05E1-47C8-B357-6CCA0A2A143A}" type="pres">
      <dgm:prSet presAssocID="{3BF02C8C-CFD1-40EB-9BDD-D5AEE083826C}" presName="composite" presStyleCnt="0"/>
      <dgm:spPr/>
    </dgm:pt>
    <dgm:pt modelId="{36C8D56B-6336-4736-BD94-DE6E6640D5B6}" type="pres">
      <dgm:prSet presAssocID="{3BF02C8C-CFD1-40EB-9BDD-D5AEE083826C}" presName="rect2" presStyleLbl="revTx" presStyleIdx="1" presStyleCnt="2">
        <dgm:presLayoutVars>
          <dgm:bulletEnabled val="1"/>
        </dgm:presLayoutVars>
      </dgm:prSet>
      <dgm:spPr/>
    </dgm:pt>
    <dgm:pt modelId="{3065F2CF-4E1B-484B-999E-BA785DFF2319}" type="pres">
      <dgm:prSet presAssocID="{3BF02C8C-CFD1-40EB-9BDD-D5AEE083826C}" presName="rect1" presStyleLbl="alignImgPlace1" presStyleIdx="1" presStyleCnt="2"/>
      <dgm:spPr/>
    </dgm:pt>
  </dgm:ptLst>
  <dgm:cxnLst>
    <dgm:cxn modelId="{B5337662-8873-4EE4-AF0E-0615BB9F5A45}" type="presOf" srcId="{07168C00-885A-4995-A5A0-69BEEB173414}" destId="{36C8D56B-6336-4736-BD94-DE6E6640D5B6}" srcOrd="0" destOrd="1" presId="urn:microsoft.com/office/officeart/2008/layout/PictureGrid"/>
    <dgm:cxn modelId="{0F87B601-6814-4AB6-A11A-2B65BBBF724E}" type="presOf" srcId="{6C79A4DC-3F89-47FE-AB2A-D6F4FB171468}" destId="{B8B85BF7-00E3-4179-B3EC-08CB9DC3DBE8}" srcOrd="0" destOrd="1" presId="urn:microsoft.com/office/officeart/2008/layout/PictureGrid"/>
    <dgm:cxn modelId="{6971F1D6-DADC-4AD8-8146-037C2383EF8B}" type="presOf" srcId="{3BF02C8C-CFD1-40EB-9BDD-D5AEE083826C}" destId="{36C8D56B-6336-4736-BD94-DE6E6640D5B6}" srcOrd="0" destOrd="0" presId="urn:microsoft.com/office/officeart/2008/layout/PictureGrid"/>
    <dgm:cxn modelId="{41272396-316D-4F9B-B04F-9F0B1D02E3B4}" type="presOf" srcId="{9412F67F-B8FF-4100-8DC1-4316AB3FB6E5}" destId="{B8B85BF7-00E3-4179-B3EC-08CB9DC3DBE8}" srcOrd="0" destOrd="0" presId="urn:microsoft.com/office/officeart/2008/layout/PictureGrid"/>
    <dgm:cxn modelId="{76106B2E-1333-405B-98BE-041FA2D422CA}" srcId="{3BF02C8C-CFD1-40EB-9BDD-D5AEE083826C}" destId="{07168C00-885A-4995-A5A0-69BEEB173414}" srcOrd="0" destOrd="0" parTransId="{F62F616E-0136-423E-A5F5-5323951CB767}" sibTransId="{9455B5C3-F84B-44F6-98E1-E173E985600D}"/>
    <dgm:cxn modelId="{00E4B2A9-0B4F-4D5C-8B77-42428999FAA1}" srcId="{5CD5514B-2F6C-4F16-96C6-F757B621DF38}" destId="{9412F67F-B8FF-4100-8DC1-4316AB3FB6E5}" srcOrd="0" destOrd="0" parTransId="{5D553948-17CF-449A-AE47-19597D6F1268}" sibTransId="{CED57416-A56F-448B-B92E-0431FB8FDA86}"/>
    <dgm:cxn modelId="{E3658482-1527-4377-A81D-BC6E165EAB77}" type="presOf" srcId="{5CD5514B-2F6C-4F16-96C6-F757B621DF38}" destId="{F7485FF3-F2C9-4CDF-8030-8E1728EB0FA7}" srcOrd="0" destOrd="0" presId="urn:microsoft.com/office/officeart/2008/layout/PictureGrid"/>
    <dgm:cxn modelId="{8BE79F82-1375-4322-8A57-52DC51FAAA13}" srcId="{5CD5514B-2F6C-4F16-96C6-F757B621DF38}" destId="{3BF02C8C-CFD1-40EB-9BDD-D5AEE083826C}" srcOrd="1" destOrd="0" parTransId="{F41EFDFD-8465-47FB-8CE6-8B5F67DCAE31}" sibTransId="{18C8DA77-F399-4CE4-88FE-4ECA04616AF2}"/>
    <dgm:cxn modelId="{13894996-91D2-4627-A63B-13F9C121B10C}" srcId="{9412F67F-B8FF-4100-8DC1-4316AB3FB6E5}" destId="{6C79A4DC-3F89-47FE-AB2A-D6F4FB171468}" srcOrd="0" destOrd="0" parTransId="{74E2A799-FD08-49D2-9DB0-C29C98AE7D2B}" sibTransId="{2284FB9D-D2F2-4147-8C3C-EC8B133BCD14}"/>
    <dgm:cxn modelId="{A5AF2A59-C6FA-4FC0-B6F7-A7E0072667E9}" type="presParOf" srcId="{F7485FF3-F2C9-4CDF-8030-8E1728EB0FA7}" destId="{7B3081BF-A537-4906-B56A-498F1C970572}" srcOrd="0" destOrd="0" presId="urn:microsoft.com/office/officeart/2008/layout/PictureGrid"/>
    <dgm:cxn modelId="{FC15B6E4-48AC-4911-8641-B8DEEE7F0F04}" type="presParOf" srcId="{7B3081BF-A537-4906-B56A-498F1C970572}" destId="{B8B85BF7-00E3-4179-B3EC-08CB9DC3DBE8}" srcOrd="0" destOrd="0" presId="urn:microsoft.com/office/officeart/2008/layout/PictureGrid"/>
    <dgm:cxn modelId="{843955FE-5A9D-4962-8F6F-BED1E8BC308D}" type="presParOf" srcId="{7B3081BF-A537-4906-B56A-498F1C970572}" destId="{F45E2B8F-0571-409E-BA96-2934446D2D86}" srcOrd="1" destOrd="0" presId="urn:microsoft.com/office/officeart/2008/layout/PictureGrid"/>
    <dgm:cxn modelId="{51115C5A-E3D1-41D3-87D1-7941C91366B1}" type="presParOf" srcId="{F7485FF3-F2C9-4CDF-8030-8E1728EB0FA7}" destId="{3D1CE8ED-4D75-44C9-AC1A-DAE148946C4A}" srcOrd="1" destOrd="0" presId="urn:microsoft.com/office/officeart/2008/layout/PictureGrid"/>
    <dgm:cxn modelId="{08620066-5219-4D25-905F-3682868B1297}" type="presParOf" srcId="{F7485FF3-F2C9-4CDF-8030-8E1728EB0FA7}" destId="{4349373D-05E1-47C8-B357-6CCA0A2A143A}" srcOrd="2" destOrd="0" presId="urn:microsoft.com/office/officeart/2008/layout/PictureGrid"/>
    <dgm:cxn modelId="{1C89B4AE-6F79-4022-A5B1-C15E7FEDBDBA}" type="presParOf" srcId="{4349373D-05E1-47C8-B357-6CCA0A2A143A}" destId="{36C8D56B-6336-4736-BD94-DE6E6640D5B6}" srcOrd="0" destOrd="0" presId="urn:microsoft.com/office/officeart/2008/layout/PictureGrid"/>
    <dgm:cxn modelId="{9377019F-8A84-4914-842E-B8CBB92AB4B7}" type="presParOf" srcId="{4349373D-05E1-47C8-B357-6CCA0A2A143A}" destId="{3065F2CF-4E1B-484B-999E-BA785DFF2319}" srcOrd="1" destOrd="0" presId="urn:microsoft.com/office/officeart/2008/layout/PictureGri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59A9F0F-EA3F-41AE-B933-13DD5BD7DC62}" type="doc">
      <dgm:prSet loTypeId="urn:microsoft.com/office/officeart/2005/8/layout/radial2" loCatId="relationship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252D5638-479B-470E-919A-18C6512CDEDD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A7B9B10F-5462-450F-BBE9-7D7BAAA0260A}" type="parTrans" cxnId="{E08D665C-3A0E-490A-B8DF-4B2D4EBF0501}">
      <dgm:prSet/>
      <dgm:spPr/>
      <dgm:t>
        <a:bodyPr/>
        <a:lstStyle/>
        <a:p>
          <a:endParaRPr lang="zh-TW" altLang="en-US"/>
        </a:p>
      </dgm:t>
    </dgm:pt>
    <dgm:pt modelId="{90F35A62-83FF-4D38-AA03-E6131E7A996A}" type="sibTrans" cxnId="{E08D665C-3A0E-490A-B8DF-4B2D4EBF0501}">
      <dgm:prSet/>
      <dgm:spPr/>
      <dgm:t>
        <a:bodyPr/>
        <a:lstStyle/>
        <a:p>
          <a:endParaRPr lang="zh-TW" altLang="en-US"/>
        </a:p>
      </dgm:t>
    </dgm:pt>
    <dgm:pt modelId="{2E4B332F-7EC1-444A-AF81-071F29E8A624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03FA4643-38BB-4DA6-99FD-ED56B02D040E}" type="parTrans" cxnId="{7377F9C0-29A5-464A-B32A-7940939238CC}">
      <dgm:prSet/>
      <dgm:spPr/>
      <dgm:t>
        <a:bodyPr/>
        <a:lstStyle/>
        <a:p>
          <a:endParaRPr lang="zh-TW" altLang="en-US"/>
        </a:p>
      </dgm:t>
    </dgm:pt>
    <dgm:pt modelId="{C0190477-A36F-4BC6-A132-516105753832}" type="sibTrans" cxnId="{7377F9C0-29A5-464A-B32A-7940939238CC}">
      <dgm:prSet/>
      <dgm:spPr/>
      <dgm:t>
        <a:bodyPr/>
        <a:lstStyle/>
        <a:p>
          <a:endParaRPr lang="zh-TW" altLang="en-US"/>
        </a:p>
      </dgm:t>
    </dgm:pt>
    <dgm:pt modelId="{52973B69-FD44-4662-9814-F5458170F557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92FC5A97-7C98-43E1-A237-8932CA5BCB71}" type="parTrans" cxnId="{1B04B7FB-4457-4D59-A61D-FEC5470ACF28}">
      <dgm:prSet/>
      <dgm:spPr/>
      <dgm:t>
        <a:bodyPr/>
        <a:lstStyle/>
        <a:p>
          <a:endParaRPr lang="zh-TW" altLang="en-US"/>
        </a:p>
      </dgm:t>
    </dgm:pt>
    <dgm:pt modelId="{EC707C1D-A719-4C35-9957-7BDB2B2D7584}" type="sibTrans" cxnId="{1B04B7FB-4457-4D59-A61D-FEC5470ACF28}">
      <dgm:prSet/>
      <dgm:spPr/>
      <dgm:t>
        <a:bodyPr/>
        <a:lstStyle/>
        <a:p>
          <a:endParaRPr lang="zh-TW" altLang="en-US"/>
        </a:p>
      </dgm:t>
    </dgm:pt>
    <dgm:pt modelId="{575D431F-DFD8-4BC9-94B4-0AA655EB2E80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F8E2FE40-3273-4BAA-94A5-4E48CDC17A7E}" type="parTrans" cxnId="{D116E2A5-F56F-42C6-860B-F9A4CC412E4B}">
      <dgm:prSet/>
      <dgm:spPr/>
      <dgm:t>
        <a:bodyPr/>
        <a:lstStyle/>
        <a:p>
          <a:endParaRPr lang="zh-TW" altLang="en-US"/>
        </a:p>
      </dgm:t>
    </dgm:pt>
    <dgm:pt modelId="{C7F0FF8C-EC6F-4533-8F70-FEE4A65DFA0A}" type="sibTrans" cxnId="{D116E2A5-F56F-42C6-860B-F9A4CC412E4B}">
      <dgm:prSet/>
      <dgm:spPr/>
      <dgm:t>
        <a:bodyPr/>
        <a:lstStyle/>
        <a:p>
          <a:endParaRPr lang="zh-TW" altLang="en-US"/>
        </a:p>
      </dgm:t>
    </dgm:pt>
    <dgm:pt modelId="{2ED588DF-D7D4-4184-97D8-0E017EF096E8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B4661609-84CD-4314-B08D-AE3AFB92B1B1}" type="parTrans" cxnId="{CE4E62F9-5862-4C16-8CBB-48F088BCFDF3}">
      <dgm:prSet/>
      <dgm:spPr/>
      <dgm:t>
        <a:bodyPr/>
        <a:lstStyle/>
        <a:p>
          <a:endParaRPr lang="zh-TW" altLang="en-US"/>
        </a:p>
      </dgm:t>
    </dgm:pt>
    <dgm:pt modelId="{59BD429D-D756-4239-A29A-E6B84BBAB270}" type="sibTrans" cxnId="{CE4E62F9-5862-4C16-8CBB-48F088BCFDF3}">
      <dgm:prSet/>
      <dgm:spPr/>
      <dgm:t>
        <a:bodyPr/>
        <a:lstStyle/>
        <a:p>
          <a:endParaRPr lang="zh-TW" altLang="en-US"/>
        </a:p>
      </dgm:t>
    </dgm:pt>
    <dgm:pt modelId="{E4FF92BB-4DDC-4F19-9634-F20086CB21F3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EA62360B-1CBE-4904-8F4F-585BEA40CAC2}" type="parTrans" cxnId="{1DE4FF7B-2086-48AE-BC13-4BEA722BF7BD}">
      <dgm:prSet/>
      <dgm:spPr/>
      <dgm:t>
        <a:bodyPr/>
        <a:lstStyle/>
        <a:p>
          <a:endParaRPr lang="zh-TW" altLang="en-US"/>
        </a:p>
      </dgm:t>
    </dgm:pt>
    <dgm:pt modelId="{1B72405F-74D2-4DED-A28E-02E728152B1A}" type="sibTrans" cxnId="{1DE4FF7B-2086-48AE-BC13-4BEA722BF7BD}">
      <dgm:prSet/>
      <dgm:spPr/>
      <dgm:t>
        <a:bodyPr/>
        <a:lstStyle/>
        <a:p>
          <a:endParaRPr lang="zh-TW" altLang="en-US"/>
        </a:p>
      </dgm:t>
    </dgm:pt>
    <dgm:pt modelId="{C1C083CA-671F-4D2D-870B-CF796D084BDC}" type="pres">
      <dgm:prSet presAssocID="{E59A9F0F-EA3F-41AE-B933-13DD5BD7DC62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4538FF33-2EBA-4BA8-89AD-FB52CD424776}" type="pres">
      <dgm:prSet presAssocID="{E59A9F0F-EA3F-41AE-B933-13DD5BD7DC62}" presName="cycle" presStyleCnt="0"/>
      <dgm:spPr/>
    </dgm:pt>
    <dgm:pt modelId="{3CAD9890-CDFF-4176-98E3-816A78987EB6}" type="pres">
      <dgm:prSet presAssocID="{E59A9F0F-EA3F-41AE-B933-13DD5BD7DC62}" presName="centerShape" presStyleCnt="0"/>
      <dgm:spPr/>
    </dgm:pt>
    <dgm:pt modelId="{33841954-4752-41EC-8D10-84FF78A95163}" type="pres">
      <dgm:prSet presAssocID="{E59A9F0F-EA3F-41AE-B933-13DD5BD7DC62}" presName="connSite" presStyleLbl="node1" presStyleIdx="0" presStyleCnt="3"/>
      <dgm:spPr/>
    </dgm:pt>
    <dgm:pt modelId="{EEC2AAE4-D20F-454E-8C55-E079F254BED4}" type="pres">
      <dgm:prSet presAssocID="{E59A9F0F-EA3F-41AE-B933-13DD5BD7DC62}" presName="visible" presStyleLbl="node1" presStyleIdx="0" presStyleCnt="3" custLinFactNeighborX="2216" custLinFactNeighborY="6841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61069C6-6691-43B6-80C7-CB2006694CB7}" type="pres">
      <dgm:prSet presAssocID="{A7B9B10F-5462-450F-BBE9-7D7BAAA0260A}" presName="Name25" presStyleLbl="parChTrans1D1" presStyleIdx="0" presStyleCnt="2"/>
      <dgm:spPr/>
    </dgm:pt>
    <dgm:pt modelId="{401459E0-C8FC-4CA6-B9F2-EB647037F046}" type="pres">
      <dgm:prSet presAssocID="{252D5638-479B-470E-919A-18C6512CDEDD}" presName="node" presStyleCnt="0"/>
      <dgm:spPr/>
    </dgm:pt>
    <dgm:pt modelId="{74C3BB5D-62E4-4316-844A-F6516CDC4559}" type="pres">
      <dgm:prSet presAssocID="{252D5638-479B-470E-919A-18C6512CDEDD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BE946883-1CC1-4F1E-8A8D-D956226E8809}" type="pres">
      <dgm:prSet presAssocID="{252D5638-479B-470E-919A-18C6512CDEDD}" presName="childNode" presStyleLbl="revTx" presStyleIdx="0" presStyleCnt="2">
        <dgm:presLayoutVars>
          <dgm:bulletEnabled val="1"/>
        </dgm:presLayoutVars>
      </dgm:prSet>
      <dgm:spPr/>
    </dgm:pt>
    <dgm:pt modelId="{6EAFB58F-56DB-435A-9572-DD6C3CA0BBBC}" type="pres">
      <dgm:prSet presAssocID="{F8E2FE40-3273-4BAA-94A5-4E48CDC17A7E}" presName="Name25" presStyleLbl="parChTrans1D1" presStyleIdx="1" presStyleCnt="2"/>
      <dgm:spPr/>
    </dgm:pt>
    <dgm:pt modelId="{E93F440D-C57E-48BF-BF70-0F6EA78D2FEA}" type="pres">
      <dgm:prSet presAssocID="{575D431F-DFD8-4BC9-94B4-0AA655EB2E80}" presName="node" presStyleCnt="0"/>
      <dgm:spPr/>
    </dgm:pt>
    <dgm:pt modelId="{52B21DD5-278E-4968-BC53-D017CEAD2B7E}" type="pres">
      <dgm:prSet presAssocID="{575D431F-DFD8-4BC9-94B4-0AA655EB2E80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4364B213-685B-4AC6-9D60-C131DB2C3CF1}" type="pres">
      <dgm:prSet presAssocID="{575D431F-DFD8-4BC9-94B4-0AA655EB2E80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7377F9C0-29A5-464A-B32A-7940939238CC}" srcId="{252D5638-479B-470E-919A-18C6512CDEDD}" destId="{2E4B332F-7EC1-444A-AF81-071F29E8A624}" srcOrd="0" destOrd="0" parTransId="{03FA4643-38BB-4DA6-99FD-ED56B02D040E}" sibTransId="{C0190477-A36F-4BC6-A132-516105753832}"/>
    <dgm:cxn modelId="{DA78CE17-7C1B-4621-9B4E-0E988DD3E100}" type="presOf" srcId="{E59A9F0F-EA3F-41AE-B933-13DD5BD7DC62}" destId="{C1C083CA-671F-4D2D-870B-CF796D084BDC}" srcOrd="0" destOrd="0" presId="urn:microsoft.com/office/officeart/2005/8/layout/radial2"/>
    <dgm:cxn modelId="{E08D665C-3A0E-490A-B8DF-4B2D4EBF0501}" srcId="{E59A9F0F-EA3F-41AE-B933-13DD5BD7DC62}" destId="{252D5638-479B-470E-919A-18C6512CDEDD}" srcOrd="0" destOrd="0" parTransId="{A7B9B10F-5462-450F-BBE9-7D7BAAA0260A}" sibTransId="{90F35A62-83FF-4D38-AA03-E6131E7A996A}"/>
    <dgm:cxn modelId="{A131F8FF-FC01-4EA2-BC1D-E8F9720DE7E6}" type="presOf" srcId="{2ED588DF-D7D4-4184-97D8-0E017EF096E8}" destId="{4364B213-685B-4AC6-9D60-C131DB2C3CF1}" srcOrd="0" destOrd="0" presId="urn:microsoft.com/office/officeart/2005/8/layout/radial2"/>
    <dgm:cxn modelId="{1B04B7FB-4457-4D59-A61D-FEC5470ACF28}" srcId="{252D5638-479B-470E-919A-18C6512CDEDD}" destId="{52973B69-FD44-4662-9814-F5458170F557}" srcOrd="1" destOrd="0" parTransId="{92FC5A97-7C98-43E1-A237-8932CA5BCB71}" sibTransId="{EC707C1D-A719-4C35-9957-7BDB2B2D7584}"/>
    <dgm:cxn modelId="{A2C847CF-A0A1-4A3F-B164-484A089BD2FA}" type="presOf" srcId="{A7B9B10F-5462-450F-BBE9-7D7BAAA0260A}" destId="{761069C6-6691-43B6-80C7-CB2006694CB7}" srcOrd="0" destOrd="0" presId="urn:microsoft.com/office/officeart/2005/8/layout/radial2"/>
    <dgm:cxn modelId="{253E4F3C-8A28-4A9C-88D6-D80FC47A0CF0}" type="presOf" srcId="{F8E2FE40-3273-4BAA-94A5-4E48CDC17A7E}" destId="{6EAFB58F-56DB-435A-9572-DD6C3CA0BBBC}" srcOrd="0" destOrd="0" presId="urn:microsoft.com/office/officeart/2005/8/layout/radial2"/>
    <dgm:cxn modelId="{CE4E62F9-5862-4C16-8CBB-48F088BCFDF3}" srcId="{575D431F-DFD8-4BC9-94B4-0AA655EB2E80}" destId="{2ED588DF-D7D4-4184-97D8-0E017EF096E8}" srcOrd="0" destOrd="0" parTransId="{B4661609-84CD-4314-B08D-AE3AFB92B1B1}" sibTransId="{59BD429D-D756-4239-A29A-E6B84BBAB270}"/>
    <dgm:cxn modelId="{8E100B73-1BA5-4773-B49B-764CA252A3A0}" type="presOf" srcId="{575D431F-DFD8-4BC9-94B4-0AA655EB2E80}" destId="{52B21DD5-278E-4968-BC53-D017CEAD2B7E}" srcOrd="0" destOrd="0" presId="urn:microsoft.com/office/officeart/2005/8/layout/radial2"/>
    <dgm:cxn modelId="{8DD599E5-F990-4A49-955A-180829CB43F1}" type="presOf" srcId="{52973B69-FD44-4662-9814-F5458170F557}" destId="{BE946883-1CC1-4F1E-8A8D-D956226E8809}" srcOrd="0" destOrd="1" presId="urn:microsoft.com/office/officeart/2005/8/layout/radial2"/>
    <dgm:cxn modelId="{77266F7B-F99E-40E6-80B4-05CB66C859F5}" type="presOf" srcId="{252D5638-479B-470E-919A-18C6512CDEDD}" destId="{74C3BB5D-62E4-4316-844A-F6516CDC4559}" srcOrd="0" destOrd="0" presId="urn:microsoft.com/office/officeart/2005/8/layout/radial2"/>
    <dgm:cxn modelId="{1878A718-431E-4FFF-91BF-0969072E48C9}" type="presOf" srcId="{E4FF92BB-4DDC-4F19-9634-F20086CB21F3}" destId="{4364B213-685B-4AC6-9D60-C131DB2C3CF1}" srcOrd="0" destOrd="1" presId="urn:microsoft.com/office/officeart/2005/8/layout/radial2"/>
    <dgm:cxn modelId="{34559F6D-052E-41BA-8793-9757E937C89E}" type="presOf" srcId="{2E4B332F-7EC1-444A-AF81-071F29E8A624}" destId="{BE946883-1CC1-4F1E-8A8D-D956226E8809}" srcOrd="0" destOrd="0" presId="urn:microsoft.com/office/officeart/2005/8/layout/radial2"/>
    <dgm:cxn modelId="{1DE4FF7B-2086-48AE-BC13-4BEA722BF7BD}" srcId="{575D431F-DFD8-4BC9-94B4-0AA655EB2E80}" destId="{E4FF92BB-4DDC-4F19-9634-F20086CB21F3}" srcOrd="1" destOrd="0" parTransId="{EA62360B-1CBE-4904-8F4F-585BEA40CAC2}" sibTransId="{1B72405F-74D2-4DED-A28E-02E728152B1A}"/>
    <dgm:cxn modelId="{D116E2A5-F56F-42C6-860B-F9A4CC412E4B}" srcId="{E59A9F0F-EA3F-41AE-B933-13DD5BD7DC62}" destId="{575D431F-DFD8-4BC9-94B4-0AA655EB2E80}" srcOrd="1" destOrd="0" parTransId="{F8E2FE40-3273-4BAA-94A5-4E48CDC17A7E}" sibTransId="{C7F0FF8C-EC6F-4533-8F70-FEE4A65DFA0A}"/>
    <dgm:cxn modelId="{95618B05-D887-4856-A1C8-3B26BAEA0C63}" type="presParOf" srcId="{C1C083CA-671F-4D2D-870B-CF796D084BDC}" destId="{4538FF33-2EBA-4BA8-89AD-FB52CD424776}" srcOrd="0" destOrd="0" presId="urn:microsoft.com/office/officeart/2005/8/layout/radial2"/>
    <dgm:cxn modelId="{93DAA3CA-46DD-4215-AC98-D581FE207D17}" type="presParOf" srcId="{4538FF33-2EBA-4BA8-89AD-FB52CD424776}" destId="{3CAD9890-CDFF-4176-98E3-816A78987EB6}" srcOrd="0" destOrd="0" presId="urn:microsoft.com/office/officeart/2005/8/layout/radial2"/>
    <dgm:cxn modelId="{E448E4BB-7996-47BF-B3C9-1E2B7A30713A}" type="presParOf" srcId="{3CAD9890-CDFF-4176-98E3-816A78987EB6}" destId="{33841954-4752-41EC-8D10-84FF78A95163}" srcOrd="0" destOrd="0" presId="urn:microsoft.com/office/officeart/2005/8/layout/radial2"/>
    <dgm:cxn modelId="{7CB56DD9-C96B-48C6-8536-6419E24F8104}" type="presParOf" srcId="{3CAD9890-CDFF-4176-98E3-816A78987EB6}" destId="{EEC2AAE4-D20F-454E-8C55-E079F254BED4}" srcOrd="1" destOrd="0" presId="urn:microsoft.com/office/officeart/2005/8/layout/radial2"/>
    <dgm:cxn modelId="{2A255869-3CED-430C-980E-D995AF7C54C6}" type="presParOf" srcId="{4538FF33-2EBA-4BA8-89AD-FB52CD424776}" destId="{761069C6-6691-43B6-80C7-CB2006694CB7}" srcOrd="1" destOrd="0" presId="urn:microsoft.com/office/officeart/2005/8/layout/radial2"/>
    <dgm:cxn modelId="{664F11EF-498B-40BE-9BE6-3D2EE6193B38}" type="presParOf" srcId="{4538FF33-2EBA-4BA8-89AD-FB52CD424776}" destId="{401459E0-C8FC-4CA6-B9F2-EB647037F046}" srcOrd="2" destOrd="0" presId="urn:microsoft.com/office/officeart/2005/8/layout/radial2"/>
    <dgm:cxn modelId="{4117F1C8-852A-4E96-A50B-6BA85E81E81D}" type="presParOf" srcId="{401459E0-C8FC-4CA6-B9F2-EB647037F046}" destId="{74C3BB5D-62E4-4316-844A-F6516CDC4559}" srcOrd="0" destOrd="0" presId="urn:microsoft.com/office/officeart/2005/8/layout/radial2"/>
    <dgm:cxn modelId="{668A6E29-10A8-42BC-9175-326357813A1B}" type="presParOf" srcId="{401459E0-C8FC-4CA6-B9F2-EB647037F046}" destId="{BE946883-1CC1-4F1E-8A8D-D956226E8809}" srcOrd="1" destOrd="0" presId="urn:microsoft.com/office/officeart/2005/8/layout/radial2"/>
    <dgm:cxn modelId="{3CA42371-BF4E-4831-92B9-B7E0C19B5AD0}" type="presParOf" srcId="{4538FF33-2EBA-4BA8-89AD-FB52CD424776}" destId="{6EAFB58F-56DB-435A-9572-DD6C3CA0BBBC}" srcOrd="3" destOrd="0" presId="urn:microsoft.com/office/officeart/2005/8/layout/radial2"/>
    <dgm:cxn modelId="{9E9596CA-A7EF-457C-9F28-81ED81936AFC}" type="presParOf" srcId="{4538FF33-2EBA-4BA8-89AD-FB52CD424776}" destId="{E93F440D-C57E-48BF-BF70-0F6EA78D2FEA}" srcOrd="4" destOrd="0" presId="urn:microsoft.com/office/officeart/2005/8/layout/radial2"/>
    <dgm:cxn modelId="{191E47CB-EDCE-4A2E-BF05-C95AB8B4A012}" type="presParOf" srcId="{E93F440D-C57E-48BF-BF70-0F6EA78D2FEA}" destId="{52B21DD5-278E-4968-BC53-D017CEAD2B7E}" srcOrd="0" destOrd="0" presId="urn:microsoft.com/office/officeart/2005/8/layout/radial2"/>
    <dgm:cxn modelId="{38C06329-CC93-4029-9164-E4F8548E53EF}" type="presParOf" srcId="{E93F440D-C57E-48BF-BF70-0F6EA78D2FEA}" destId="{4364B213-685B-4AC6-9D60-C131DB2C3CF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129225-BEA9-46C3-A032-CD250FD1140C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A58B0939-01FE-429C-A7AE-032B3153D46C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52B7FFE-0A3B-4938-9E11-8F4E7801A216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649ACECB-2F5A-48A7-BD63-845949F145E5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4">
            <a:tint val="50000"/>
            <a:hueOff val="-1327094"/>
            <a:satOff val="7537"/>
            <a:lumOff val="598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FD2A8B7-6948-4963-A0A1-A0FA4DED50BA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3E5BA569-68D3-457C-9BA9-20EFD7749A9D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solidFill>
          <a:schemeClr val="accent4">
            <a:tint val="50000"/>
            <a:hueOff val="-2654188"/>
            <a:satOff val="15073"/>
            <a:lumOff val="1197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EC89A75-B407-4FC9-BD9A-58599AE45F18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4B8384F0-A3A2-4F43-8BCB-FE99B98BAD35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4">
            <a:tint val="50000"/>
            <a:hueOff val="-3981281"/>
            <a:satOff val="22610"/>
            <a:lumOff val="1795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77E5E09-427C-473C-AAC8-B6E5ADA59171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B85BF7-00E3-4179-B3EC-08CB9DC3DBE8}">
      <dsp:nvSpPr>
        <dsp:cNvPr id="0" name=""/>
        <dsp:cNvSpPr/>
      </dsp:nvSpPr>
      <dsp:spPr>
        <a:xfrm>
          <a:off x="508512" y="210909"/>
          <a:ext cx="3425248" cy="5137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3340" rIns="53340" bIns="0" numCol="1" spcCol="1270" anchor="b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400" kern="1200" smtClean="0"/>
            <a:t>室外至少</a:t>
          </a:r>
          <a:r>
            <a:rPr lang="en-US" sz="1400" kern="1200" smtClean="0"/>
            <a:t>1</a:t>
          </a:r>
          <a:r>
            <a:rPr lang="zh-TW" sz="1400" kern="1200" smtClean="0"/>
            <a:t>公尺</a:t>
          </a:r>
          <a:endParaRPr lang="zh-TW" sz="1400" kern="120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100" kern="1200" dirty="0" smtClean="0"/>
            <a:t>大約</a:t>
          </a:r>
          <a:r>
            <a:rPr lang="en-US" sz="1100" kern="1200" dirty="0" smtClean="0"/>
            <a:t>3</a:t>
          </a:r>
          <a:r>
            <a:rPr lang="zh-TW" sz="1100" kern="1200" dirty="0" smtClean="0"/>
            <a:t>個步伐</a:t>
          </a:r>
          <a:endParaRPr lang="zh-TW" sz="1100" kern="1200" dirty="0"/>
        </a:p>
      </dsp:txBody>
      <dsp:txXfrm>
        <a:off x="508512" y="210909"/>
        <a:ext cx="3425248" cy="513787"/>
      </dsp:txXfrm>
    </dsp:sp>
    <dsp:sp modelId="{F45E2B8F-0571-409E-BA96-2934446D2D86}">
      <dsp:nvSpPr>
        <dsp:cNvPr id="0" name=""/>
        <dsp:cNvSpPr/>
      </dsp:nvSpPr>
      <dsp:spPr>
        <a:xfrm>
          <a:off x="508512" y="889804"/>
          <a:ext cx="3425248" cy="3425248"/>
        </a:xfrm>
        <a:prstGeom prst="rect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C8D56B-6336-4736-BD94-DE6E6640D5B6}">
      <dsp:nvSpPr>
        <dsp:cNvPr id="0" name=""/>
        <dsp:cNvSpPr/>
      </dsp:nvSpPr>
      <dsp:spPr>
        <a:xfrm>
          <a:off x="4295838" y="210909"/>
          <a:ext cx="3425248" cy="5137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3340" rIns="53340" bIns="0" numCol="1" spcCol="1270" anchor="b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400" kern="1200" smtClean="0"/>
            <a:t>室內至少</a:t>
          </a:r>
          <a:r>
            <a:rPr lang="en-US" sz="1400" kern="1200" smtClean="0"/>
            <a:t>1.5</a:t>
          </a:r>
          <a:r>
            <a:rPr lang="zh-TW" sz="1400" kern="1200" smtClean="0"/>
            <a:t>公尺</a:t>
          </a:r>
          <a:endParaRPr lang="zh-TW" sz="1400" kern="120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100" kern="1200" dirty="0" smtClean="0"/>
            <a:t>大約手臂的兩倍長</a:t>
          </a:r>
          <a:endParaRPr lang="zh-TW" sz="1100" kern="1200" dirty="0"/>
        </a:p>
      </dsp:txBody>
      <dsp:txXfrm>
        <a:off x="4295838" y="210909"/>
        <a:ext cx="3425248" cy="513787"/>
      </dsp:txXfrm>
    </dsp:sp>
    <dsp:sp modelId="{3065F2CF-4E1B-484B-999E-BA785DFF2319}">
      <dsp:nvSpPr>
        <dsp:cNvPr id="0" name=""/>
        <dsp:cNvSpPr/>
      </dsp:nvSpPr>
      <dsp:spPr>
        <a:xfrm>
          <a:off x="4295838" y="889804"/>
          <a:ext cx="3425248" cy="3425248"/>
        </a:xfrm>
        <a:prstGeom prst="rect">
          <a:avLst/>
        </a:prstGeom>
        <a:solidFill>
          <a:schemeClr val="accent4">
            <a:tint val="50000"/>
            <a:hueOff val="-3925392"/>
            <a:satOff val="19763"/>
            <a:lumOff val="1272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AFB58F-56DB-435A-9572-DD6C3CA0BBBC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1069C6-6691-43B6-80C7-CB2006694CB7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C2AAE4-D20F-454E-8C55-E079F254BED4}">
      <dsp:nvSpPr>
        <dsp:cNvPr id="0" name=""/>
        <dsp:cNvSpPr/>
      </dsp:nvSpPr>
      <dsp:spPr>
        <a:xfrm>
          <a:off x="421940" y="1036842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4C3BB5D-62E4-4316-844A-F6516CDC4559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BE946883-1CC1-4F1E-8A8D-D956226E8809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52B21DD5-278E-4968-BC53-D017CEAD2B7E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4364B213-685B-4AC6-9D60-C131DB2C3CF1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Grid">
  <dgm:title val=""/>
  <dgm:desc val=""/>
  <dgm:catLst>
    <dgm:cat type="picture" pri="11000"/>
    <dgm:cat type="pictureconvert" pri="1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dir/>
    </dgm:varLst>
    <dgm:choose name="Name1">
      <dgm:if name="Name2" axis="ch" ptType="node" func="cnt" op="lte" val="4">
        <dgm:choose name="Name3">
          <dgm:if name="Name4" func="var" arg="dir" op="equ" val="norm">
            <dgm:alg type="snake">
              <dgm:param type="off" val="ctr"/>
              <dgm:param type="bkpt" val="fixed"/>
              <dgm:param type="bkPtFixedVal" val="2"/>
            </dgm:alg>
          </dgm:if>
          <dgm:else name="Name5">
            <dgm:alg type="snake">
              <dgm:param type="off" val="ctr"/>
              <dgm:param type="grDir" val="tR"/>
              <dgm:param type="bkpt" val="fixed"/>
              <dgm:param type="bkPtFixedVal" val="2"/>
            </dgm:alg>
          </dgm:else>
        </dgm:choose>
      </dgm:if>
      <dgm:else name="Name6">
        <dgm:choose name="Name7">
          <dgm:if name="Name8" axis="ch" ptType="node" func="cnt" op="lte" val="9">
            <dgm:choose name="Name9">
              <dgm:if name="Name10" func="var" arg="dir" op="equ" val="norm">
                <dgm:alg type="snake">
                  <dgm:param type="off" val="ctr"/>
                  <dgm:param type="bkpt" val="fixed"/>
                  <dgm:param type="bkPtFixedVal" val="3"/>
                </dgm:alg>
              </dgm:if>
              <dgm:else name="Name11">
                <dgm:alg type="snake">
                  <dgm:param type="off" val="ctr"/>
                  <dgm:param type="grDir" val="tR"/>
                  <dgm:param type="bkpt" val="fixed"/>
                  <dgm:param type="bkPtFixedVal" val="3"/>
                </dgm:alg>
              </dgm:else>
            </dgm:choose>
          </dgm:if>
          <dgm:else name="Name12">
            <dgm:choose name="Name13">
              <dgm:if name="Name14" axis="ch" ptType="node" func="cnt" op="lte" val="16">
                <dgm:choose name="Name15">
                  <dgm:if name="Name16" func="var" arg="dir" op="equ" val="norm">
                    <dgm:alg type="snake">
                      <dgm:param type="off" val="ctr"/>
                      <dgm:param type="bkpt" val="fixed"/>
                      <dgm:param type="bkPtFixedVal" val="4"/>
                    </dgm:alg>
                  </dgm:if>
                  <dgm:else name="Name17">
                    <dgm:alg type="snake">
                      <dgm:param type="off" val="ctr"/>
                      <dgm:param type="grDir" val="tR"/>
                      <dgm:param type="bkpt" val="fixed"/>
                      <dgm:param type="bkPtFixedVal" val="4"/>
                    </dgm:alg>
                  </dgm:else>
                </dgm:choose>
              </dgm:if>
              <dgm:else name="Name18">
                <dgm:choose name="Name19">
                  <dgm:if name="Name20" axis="ch" ptType="node" func="cnt" op="lte" val="25">
                    <dgm:choose name="Name21">
                      <dgm:if name="Name22" func="var" arg="dir" op="equ" val="norm">
                        <dgm:alg type="snake">
                          <dgm:param type="off" val="ctr"/>
                          <dgm:param type="bkpt" val="fixed"/>
                          <dgm:param type="bkPtFixedVal" val="5"/>
                        </dgm:alg>
                      </dgm:if>
                      <dgm:else name="Name23">
                        <dgm:alg type="snake">
                          <dgm:param type="off" val="ctr"/>
                          <dgm:param type="grDir" val="tR"/>
                          <dgm:param type="bkpt" val="fixed"/>
                          <dgm:param type="bkPtFixedVal" val="5"/>
                        </dgm:alg>
                      </dgm:else>
                    </dgm:choose>
                  </dgm:if>
                  <dgm:else name="Name24">
                    <dgm:choose name="Name25">
                      <dgm:if name="Name26" func="var" arg="dir" op="equ" val="norm">
                        <dgm:alg type="snake">
                          <dgm:param type="off" val="ctr"/>
                        </dgm:alg>
                      </dgm:if>
                      <dgm:else name="Name27">
                        <dgm:alg type="snake">
                          <dgm:param type="off" val="ctr"/>
                          <dgm:param type="grDir" val="tR"/>
                        </dgm:alg>
                      </dgm:else>
                    </dgm:choose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h" fact="0.8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0.7568"/>
        </dgm:alg>
        <dgm:shape xmlns:r="http://schemas.openxmlformats.org/officeDocument/2006/relationships" r:blip="">
          <dgm:adjLst/>
        </dgm:shape>
        <dgm:constrLst>
          <dgm:constr type="l" for="ch" forName="rect1" refType="w" fact="0"/>
          <dgm:constr type="t" for="ch" forName="rect1" refType="h" fact="0.15"/>
          <dgm:constr type="w" for="ch" forName="rect1" refType="w"/>
          <dgm:constr type="h" for="ch" forName="rect1" refType="w"/>
          <dgm:constr type="l" for="ch" forName="rect2" refType="w" fact="0"/>
          <dgm:constr type="t" for="ch" forName="rect2" refType="h" fact="0"/>
          <dgm:constr type="w" for="ch" forName="rect2" refType="w"/>
          <dgm:constr type="h" for="ch" forName="rect2" refType="w" fact="0.15"/>
        </dgm:constrLst>
        <dgm:layoutNode name="rect2" styleLbl="revTx">
          <dgm:varLst>
            <dgm:bulletEnabled val="1"/>
          </dgm:varLst>
          <dgm:alg type="tx">
            <dgm:param type="stBulletLvl" val="3"/>
            <dgm:param type="parTxLTRAlign" val="l"/>
            <dgm:param type="parTxRTLAlign" val="r"/>
            <dgm:param type="txAnchorVert" val="b"/>
            <dgm:param type="txAnchorVertCh" val="b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"/>
            <dgm:constr type="rMarg" refType="primFontSz" fact="0.3"/>
            <dgm:constr type="tMarg" refType="primFontSz" fact="0.3"/>
            <dgm:constr type="bMarg" refType="primFontSz" fact="0"/>
            <dgm:constr type="secFontSz" refType="primFontSz" fact="0.8"/>
          </dgm:constrLst>
          <dgm:ruleLst>
            <dgm:rule type="primFontSz" val="5" fact="NaN" max="NaN"/>
          </dgm:ruleLst>
        </dgm:layoutNode>
        <dgm:layoutNode name="rect1" styleLbl="align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6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684" y="2132856"/>
            <a:ext cx="5688632" cy="4183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182152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圖片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916832"/>
            <a:ext cx="1472187" cy="147218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887666"/>
            <a:ext cx="1472187" cy="147218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887665"/>
            <a:ext cx="1472187" cy="147218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2760" y="1923884"/>
            <a:ext cx="1472187" cy="147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380616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圖片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492896"/>
            <a:ext cx="3384376" cy="3384376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2492896"/>
            <a:ext cx="3384376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157918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1317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51</cp:revision>
  <dcterms:created xsi:type="dcterms:W3CDTF">2014-02-08T16:25:00Z</dcterms:created>
  <dcterms:modified xsi:type="dcterms:W3CDTF">2022-11-15T08:00:33Z</dcterms:modified>
</cp:coreProperties>
</file>