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8F2"/>
    <a:srgbClr val="FECEB8"/>
    <a:srgbClr val="F0DCA2"/>
    <a:srgbClr val="A3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67D17F-63F8-43E9-8AB8-E293534CA830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EA5FBD4-B721-4AC7-A135-793C60CA3929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DDFB709-44B1-4BCA-B999-3FE05323B7AA}" type="parTrans" cxnId="{E0C16A1A-0B53-4B70-81A0-2B73BC8C34A3}">
      <dgm:prSet/>
      <dgm:spPr/>
      <dgm:t>
        <a:bodyPr/>
        <a:lstStyle/>
        <a:p>
          <a:endParaRPr lang="zh-TW" altLang="en-US"/>
        </a:p>
      </dgm:t>
    </dgm:pt>
    <dgm:pt modelId="{6FE06D1F-8473-4923-A731-A98C57D23586}" type="sibTrans" cxnId="{E0C16A1A-0B53-4B70-81A0-2B73BC8C34A3}">
      <dgm:prSet/>
      <dgm:spPr/>
      <dgm:t>
        <a:bodyPr/>
        <a:lstStyle/>
        <a:p>
          <a:endParaRPr lang="zh-TW" altLang="en-US"/>
        </a:p>
      </dgm:t>
    </dgm:pt>
    <dgm:pt modelId="{661D23D4-E866-47A8-82C6-FBF1FA65075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71E549E-A50B-41F5-9958-0FCE0299F71C}" type="parTrans" cxnId="{7C7594C3-F9EB-41FE-8913-179143506F63}">
      <dgm:prSet/>
      <dgm:spPr/>
      <dgm:t>
        <a:bodyPr/>
        <a:lstStyle/>
        <a:p>
          <a:endParaRPr lang="zh-TW" altLang="en-US"/>
        </a:p>
      </dgm:t>
    </dgm:pt>
    <dgm:pt modelId="{4E191F9A-746C-435E-ADD9-69EB39C7FB11}" type="sibTrans" cxnId="{7C7594C3-F9EB-41FE-8913-179143506F63}">
      <dgm:prSet/>
      <dgm:spPr/>
      <dgm:t>
        <a:bodyPr/>
        <a:lstStyle/>
        <a:p>
          <a:endParaRPr lang="zh-TW" altLang="en-US"/>
        </a:p>
      </dgm:t>
    </dgm:pt>
    <dgm:pt modelId="{81D1C3AE-1B31-48A2-A4C2-E303001B324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A5D2A96-5FC5-458E-88E7-F7C23C1DAF54}" type="parTrans" cxnId="{D3DFF7DD-0382-4B88-947F-95F8B4335B5F}">
      <dgm:prSet/>
      <dgm:spPr/>
      <dgm:t>
        <a:bodyPr/>
        <a:lstStyle/>
        <a:p>
          <a:endParaRPr lang="zh-TW" altLang="en-US"/>
        </a:p>
      </dgm:t>
    </dgm:pt>
    <dgm:pt modelId="{2367FCA8-1E60-4F6E-A6D4-01675E222CA4}" type="sibTrans" cxnId="{D3DFF7DD-0382-4B88-947F-95F8B4335B5F}">
      <dgm:prSet/>
      <dgm:spPr/>
      <dgm:t>
        <a:bodyPr/>
        <a:lstStyle/>
        <a:p>
          <a:endParaRPr lang="zh-TW" altLang="en-US"/>
        </a:p>
      </dgm:t>
    </dgm:pt>
    <dgm:pt modelId="{AC814104-C971-4B7B-A958-132E329B99F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C7F919B-6326-4E88-959C-0B53988F369F}" type="parTrans" cxnId="{432DC7A0-5ACC-414A-AC5D-FE995E8CB90B}">
      <dgm:prSet/>
      <dgm:spPr/>
      <dgm:t>
        <a:bodyPr/>
        <a:lstStyle/>
        <a:p>
          <a:endParaRPr lang="zh-TW" altLang="en-US"/>
        </a:p>
      </dgm:t>
    </dgm:pt>
    <dgm:pt modelId="{035719E5-850F-4C69-800D-10499036D83D}" type="sibTrans" cxnId="{432DC7A0-5ACC-414A-AC5D-FE995E8CB90B}">
      <dgm:prSet/>
      <dgm:spPr/>
      <dgm:t>
        <a:bodyPr/>
        <a:lstStyle/>
        <a:p>
          <a:endParaRPr lang="zh-TW" altLang="en-US"/>
        </a:p>
      </dgm:t>
    </dgm:pt>
    <dgm:pt modelId="{68E3CD88-50D3-4CFE-A77B-3745B8D51709}" type="pres">
      <dgm:prSet presAssocID="{7567D17F-63F8-43E9-8AB8-E293534CA83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A2E661E-4117-4058-9F1A-B9BD3D8F6F57}" type="pres">
      <dgm:prSet presAssocID="{7567D17F-63F8-43E9-8AB8-E293534CA830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EE5614AB-07EB-4E3B-9FD1-8A73652B50C3}" type="pres">
      <dgm:prSet presAssocID="{7567D17F-63F8-43E9-8AB8-E293534CA830}" presName="linComp" presStyleCnt="0"/>
      <dgm:spPr/>
      <dgm:t>
        <a:bodyPr/>
        <a:lstStyle/>
        <a:p>
          <a:endParaRPr lang="zh-TW" altLang="en-US"/>
        </a:p>
      </dgm:t>
    </dgm:pt>
    <dgm:pt modelId="{6FB331D2-7310-453D-82F5-779E6D664E6A}" type="pres">
      <dgm:prSet presAssocID="{9EA5FBD4-B721-4AC7-A135-793C60CA3929}" presName="compNode" presStyleCnt="0"/>
      <dgm:spPr/>
      <dgm:t>
        <a:bodyPr/>
        <a:lstStyle/>
        <a:p>
          <a:endParaRPr lang="zh-TW" altLang="en-US"/>
        </a:p>
      </dgm:t>
    </dgm:pt>
    <dgm:pt modelId="{B3ED652E-6A5F-4AFB-9A98-EA32BFC1AA62}" type="pres">
      <dgm:prSet presAssocID="{9EA5FBD4-B721-4AC7-A135-793C60CA392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85CF384-A408-4FE3-A87A-B2B0039F7A87}" type="pres">
      <dgm:prSet presAssocID="{9EA5FBD4-B721-4AC7-A135-793C60CA392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23098E-64EB-4F86-A7A1-3DDAE4E85ADC}" type="pres">
      <dgm:prSet presAssocID="{9EA5FBD4-B721-4AC7-A135-793C60CA3929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A7BE2E9B-1CA2-4ED6-981B-55916B5C3DDC}" type="pres">
      <dgm:prSet presAssocID="{9EA5FBD4-B721-4AC7-A135-793C60CA3929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E2C2F84-54C9-4079-AFE1-A3E6ACC012F5}" type="pres">
      <dgm:prSet presAssocID="{6FE06D1F-8473-4923-A731-A98C57D2358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C226723-43A2-4937-A0D8-63D67844D7BA}" type="pres">
      <dgm:prSet presAssocID="{661D23D4-E866-47A8-82C6-FBF1FA650750}" presName="compNode" presStyleCnt="0"/>
      <dgm:spPr/>
      <dgm:t>
        <a:bodyPr/>
        <a:lstStyle/>
        <a:p>
          <a:endParaRPr lang="zh-TW" altLang="en-US"/>
        </a:p>
      </dgm:t>
    </dgm:pt>
    <dgm:pt modelId="{1ADD7853-8204-47E6-8C46-88D5827120AF}" type="pres">
      <dgm:prSet presAssocID="{661D23D4-E866-47A8-82C6-FBF1FA65075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753634C-8126-4388-AC20-FCD78FAE2D35}" type="pres">
      <dgm:prSet presAssocID="{661D23D4-E866-47A8-82C6-FBF1FA65075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7920C7-B5ED-4BBC-BA22-9141BB5E1005}" type="pres">
      <dgm:prSet presAssocID="{661D23D4-E866-47A8-82C6-FBF1FA650750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321AE7D5-4679-4688-806E-6CA755CA35B6}" type="pres">
      <dgm:prSet presAssocID="{661D23D4-E866-47A8-82C6-FBF1FA65075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CCACFDF-D14D-4A22-AD79-43B7690B7E84}" type="pres">
      <dgm:prSet presAssocID="{4E191F9A-746C-435E-ADD9-69EB39C7FB1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5EB457A-17A1-46BE-8042-2A3ED233FD9D}" type="pres">
      <dgm:prSet presAssocID="{81D1C3AE-1B31-48A2-A4C2-E303001B3241}" presName="compNode" presStyleCnt="0"/>
      <dgm:spPr/>
      <dgm:t>
        <a:bodyPr/>
        <a:lstStyle/>
        <a:p>
          <a:endParaRPr lang="zh-TW" altLang="en-US"/>
        </a:p>
      </dgm:t>
    </dgm:pt>
    <dgm:pt modelId="{F611D357-FB3C-40B3-8144-6ADB64648498}" type="pres">
      <dgm:prSet presAssocID="{81D1C3AE-1B31-48A2-A4C2-E303001B324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B7FB6CF-A567-4FFE-B677-671E16E3DF49}" type="pres">
      <dgm:prSet presAssocID="{81D1C3AE-1B31-48A2-A4C2-E303001B324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FA4468-C65B-4716-9791-DC565B33D00D}" type="pres">
      <dgm:prSet presAssocID="{81D1C3AE-1B31-48A2-A4C2-E303001B3241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E363B3D6-A46C-41C9-84E0-857750881A9C}" type="pres">
      <dgm:prSet presAssocID="{81D1C3AE-1B31-48A2-A4C2-E303001B324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9CBDF02-7F84-424D-8F03-3CD8F8FC5921}" type="pres">
      <dgm:prSet presAssocID="{2367FCA8-1E60-4F6E-A6D4-01675E222CA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B2DFFED-0919-4B95-86C9-90C401680451}" type="pres">
      <dgm:prSet presAssocID="{AC814104-C971-4B7B-A958-132E329B99FB}" presName="compNode" presStyleCnt="0"/>
      <dgm:spPr/>
      <dgm:t>
        <a:bodyPr/>
        <a:lstStyle/>
        <a:p>
          <a:endParaRPr lang="zh-TW" altLang="en-US"/>
        </a:p>
      </dgm:t>
    </dgm:pt>
    <dgm:pt modelId="{FDB7F3A5-D339-4E59-9A90-2EBE594DC2AE}" type="pres">
      <dgm:prSet presAssocID="{AC814104-C971-4B7B-A958-132E329B99F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077CAA0-D1C8-45B2-BD39-8A0383C34EB0}" type="pres">
      <dgm:prSet presAssocID="{AC814104-C971-4B7B-A958-132E329B99F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71B4F8-6CBA-4CCC-932D-4D2ADC26052B}" type="pres">
      <dgm:prSet presAssocID="{AC814104-C971-4B7B-A958-132E329B99FB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63358367-F35E-4B37-A802-DC10FE52087A}" type="pres">
      <dgm:prSet presAssocID="{AC814104-C971-4B7B-A958-132E329B99FB}" presName="imagNode" presStyleLbl="fgImgPlace1" presStyleIdx="3" presStyleCnt="4"/>
      <dgm:spPr/>
      <dgm:t>
        <a:bodyPr/>
        <a:lstStyle/>
        <a:p>
          <a:endParaRPr lang="zh-TW" altLang="en-US"/>
        </a:p>
      </dgm:t>
    </dgm:pt>
  </dgm:ptLst>
  <dgm:cxnLst>
    <dgm:cxn modelId="{315B3281-2F7D-46FC-8086-6FB0A9151E9C}" type="presOf" srcId="{AC814104-C971-4B7B-A958-132E329B99FB}" destId="{7077CAA0-D1C8-45B2-BD39-8A0383C34EB0}" srcOrd="1" destOrd="0" presId="urn:microsoft.com/office/officeart/2005/8/layout/hList7"/>
    <dgm:cxn modelId="{3B9BE769-4572-47E5-9608-194D136B75AF}" type="presOf" srcId="{81D1C3AE-1B31-48A2-A4C2-E303001B3241}" destId="{7B7FB6CF-A567-4FFE-B677-671E16E3DF49}" srcOrd="1" destOrd="0" presId="urn:microsoft.com/office/officeart/2005/8/layout/hList7"/>
    <dgm:cxn modelId="{D3DFF7DD-0382-4B88-947F-95F8B4335B5F}" srcId="{7567D17F-63F8-43E9-8AB8-E293534CA830}" destId="{81D1C3AE-1B31-48A2-A4C2-E303001B3241}" srcOrd="2" destOrd="0" parTransId="{7A5D2A96-5FC5-458E-88E7-F7C23C1DAF54}" sibTransId="{2367FCA8-1E60-4F6E-A6D4-01675E222CA4}"/>
    <dgm:cxn modelId="{432DC7A0-5ACC-414A-AC5D-FE995E8CB90B}" srcId="{7567D17F-63F8-43E9-8AB8-E293534CA830}" destId="{AC814104-C971-4B7B-A958-132E329B99FB}" srcOrd="3" destOrd="0" parTransId="{0C7F919B-6326-4E88-959C-0B53988F369F}" sibTransId="{035719E5-850F-4C69-800D-10499036D83D}"/>
    <dgm:cxn modelId="{53FD04E5-C9D1-4585-97C0-2A07730C63A1}" type="presOf" srcId="{AC814104-C971-4B7B-A958-132E329B99FB}" destId="{FDB7F3A5-D339-4E59-9A90-2EBE594DC2AE}" srcOrd="0" destOrd="0" presId="urn:microsoft.com/office/officeart/2005/8/layout/hList7"/>
    <dgm:cxn modelId="{02B6676C-AC06-4B83-B54F-0BCEB7B02159}" type="presOf" srcId="{6FE06D1F-8473-4923-A731-A98C57D23586}" destId="{5E2C2F84-54C9-4079-AFE1-A3E6ACC012F5}" srcOrd="0" destOrd="0" presId="urn:microsoft.com/office/officeart/2005/8/layout/hList7"/>
    <dgm:cxn modelId="{9EBA14BE-2B72-4655-B016-E85EEAF7636E}" type="presOf" srcId="{661D23D4-E866-47A8-82C6-FBF1FA650750}" destId="{D753634C-8126-4388-AC20-FCD78FAE2D35}" srcOrd="1" destOrd="0" presId="urn:microsoft.com/office/officeart/2005/8/layout/hList7"/>
    <dgm:cxn modelId="{CD4D7478-47AD-4711-B09C-4A7B6AACDA48}" type="presOf" srcId="{661D23D4-E866-47A8-82C6-FBF1FA650750}" destId="{1ADD7853-8204-47E6-8C46-88D5827120AF}" srcOrd="0" destOrd="0" presId="urn:microsoft.com/office/officeart/2005/8/layout/hList7"/>
    <dgm:cxn modelId="{7C7594C3-F9EB-41FE-8913-179143506F63}" srcId="{7567D17F-63F8-43E9-8AB8-E293534CA830}" destId="{661D23D4-E866-47A8-82C6-FBF1FA650750}" srcOrd="1" destOrd="0" parTransId="{471E549E-A50B-41F5-9958-0FCE0299F71C}" sibTransId="{4E191F9A-746C-435E-ADD9-69EB39C7FB11}"/>
    <dgm:cxn modelId="{10BB6E88-F9C4-4E83-A8CA-39DA5509D246}" type="presOf" srcId="{4E191F9A-746C-435E-ADD9-69EB39C7FB11}" destId="{ECCACFDF-D14D-4A22-AD79-43B7690B7E84}" srcOrd="0" destOrd="0" presId="urn:microsoft.com/office/officeart/2005/8/layout/hList7"/>
    <dgm:cxn modelId="{8D344B67-AADA-4E69-8A9D-F04B73EAA89E}" type="presOf" srcId="{7567D17F-63F8-43E9-8AB8-E293534CA830}" destId="{68E3CD88-50D3-4CFE-A77B-3745B8D51709}" srcOrd="0" destOrd="0" presId="urn:microsoft.com/office/officeart/2005/8/layout/hList7"/>
    <dgm:cxn modelId="{BF9CFF6A-A05F-4CA5-8D05-28CD7155411E}" type="presOf" srcId="{9EA5FBD4-B721-4AC7-A135-793C60CA3929}" destId="{385CF384-A408-4FE3-A87A-B2B0039F7A87}" srcOrd="1" destOrd="0" presId="urn:microsoft.com/office/officeart/2005/8/layout/hList7"/>
    <dgm:cxn modelId="{FFB333A1-2517-4FDC-B00B-156D4E51677A}" type="presOf" srcId="{81D1C3AE-1B31-48A2-A4C2-E303001B3241}" destId="{F611D357-FB3C-40B3-8144-6ADB64648498}" srcOrd="0" destOrd="0" presId="urn:microsoft.com/office/officeart/2005/8/layout/hList7"/>
    <dgm:cxn modelId="{1BA0EBCC-4325-4A0D-886C-E027820C261B}" type="presOf" srcId="{2367FCA8-1E60-4F6E-A6D4-01675E222CA4}" destId="{89CBDF02-7F84-424D-8F03-3CD8F8FC5921}" srcOrd="0" destOrd="0" presId="urn:microsoft.com/office/officeart/2005/8/layout/hList7"/>
    <dgm:cxn modelId="{FC1A9F43-8284-4A7D-A772-6605CF957B4B}" type="presOf" srcId="{9EA5FBD4-B721-4AC7-A135-793C60CA3929}" destId="{B3ED652E-6A5F-4AFB-9A98-EA32BFC1AA62}" srcOrd="0" destOrd="0" presId="urn:microsoft.com/office/officeart/2005/8/layout/hList7"/>
    <dgm:cxn modelId="{E0C16A1A-0B53-4B70-81A0-2B73BC8C34A3}" srcId="{7567D17F-63F8-43E9-8AB8-E293534CA830}" destId="{9EA5FBD4-B721-4AC7-A135-793C60CA3929}" srcOrd="0" destOrd="0" parTransId="{CDDFB709-44B1-4BCA-B999-3FE05323B7AA}" sibTransId="{6FE06D1F-8473-4923-A731-A98C57D23586}"/>
    <dgm:cxn modelId="{2EBE362F-2035-43E9-B16C-3350B848A877}" type="presParOf" srcId="{68E3CD88-50D3-4CFE-A77B-3745B8D51709}" destId="{0A2E661E-4117-4058-9F1A-B9BD3D8F6F57}" srcOrd="0" destOrd="0" presId="urn:microsoft.com/office/officeart/2005/8/layout/hList7"/>
    <dgm:cxn modelId="{207CA7D3-EB64-4E92-94DB-676C91384184}" type="presParOf" srcId="{68E3CD88-50D3-4CFE-A77B-3745B8D51709}" destId="{EE5614AB-07EB-4E3B-9FD1-8A73652B50C3}" srcOrd="1" destOrd="0" presId="urn:microsoft.com/office/officeart/2005/8/layout/hList7"/>
    <dgm:cxn modelId="{317D98DC-182C-4CA0-88B9-4DE9CFD370EA}" type="presParOf" srcId="{EE5614AB-07EB-4E3B-9FD1-8A73652B50C3}" destId="{6FB331D2-7310-453D-82F5-779E6D664E6A}" srcOrd="0" destOrd="0" presId="urn:microsoft.com/office/officeart/2005/8/layout/hList7"/>
    <dgm:cxn modelId="{7E87F3FA-43A2-4A3F-8BA8-091CE708C618}" type="presParOf" srcId="{6FB331D2-7310-453D-82F5-779E6D664E6A}" destId="{B3ED652E-6A5F-4AFB-9A98-EA32BFC1AA62}" srcOrd="0" destOrd="0" presId="urn:microsoft.com/office/officeart/2005/8/layout/hList7"/>
    <dgm:cxn modelId="{AD9F84CF-97A2-437C-8EA5-80AA88D6F41D}" type="presParOf" srcId="{6FB331D2-7310-453D-82F5-779E6D664E6A}" destId="{385CF384-A408-4FE3-A87A-B2B0039F7A87}" srcOrd="1" destOrd="0" presId="urn:microsoft.com/office/officeart/2005/8/layout/hList7"/>
    <dgm:cxn modelId="{3BCE1282-6B3C-443F-A3FA-41BEFBFE3402}" type="presParOf" srcId="{6FB331D2-7310-453D-82F5-779E6D664E6A}" destId="{FA23098E-64EB-4F86-A7A1-3DDAE4E85ADC}" srcOrd="2" destOrd="0" presId="urn:microsoft.com/office/officeart/2005/8/layout/hList7"/>
    <dgm:cxn modelId="{70939DA7-A6E3-4847-8651-1BD02F63471D}" type="presParOf" srcId="{6FB331D2-7310-453D-82F5-779E6D664E6A}" destId="{A7BE2E9B-1CA2-4ED6-981B-55916B5C3DDC}" srcOrd="3" destOrd="0" presId="urn:microsoft.com/office/officeart/2005/8/layout/hList7"/>
    <dgm:cxn modelId="{C7699CA5-9892-4F0C-8583-9E4FF6BAA8CB}" type="presParOf" srcId="{EE5614AB-07EB-4E3B-9FD1-8A73652B50C3}" destId="{5E2C2F84-54C9-4079-AFE1-A3E6ACC012F5}" srcOrd="1" destOrd="0" presId="urn:microsoft.com/office/officeart/2005/8/layout/hList7"/>
    <dgm:cxn modelId="{9943A0EE-B990-4B75-AE3C-CB92FE6A4768}" type="presParOf" srcId="{EE5614AB-07EB-4E3B-9FD1-8A73652B50C3}" destId="{5C226723-43A2-4937-A0D8-63D67844D7BA}" srcOrd="2" destOrd="0" presId="urn:microsoft.com/office/officeart/2005/8/layout/hList7"/>
    <dgm:cxn modelId="{54736108-4BD0-49EA-A11C-9DC40B2D36A2}" type="presParOf" srcId="{5C226723-43A2-4937-A0D8-63D67844D7BA}" destId="{1ADD7853-8204-47E6-8C46-88D5827120AF}" srcOrd="0" destOrd="0" presId="urn:microsoft.com/office/officeart/2005/8/layout/hList7"/>
    <dgm:cxn modelId="{AD52F8E8-EEB1-4777-ADF7-CA7F8F4DB2A4}" type="presParOf" srcId="{5C226723-43A2-4937-A0D8-63D67844D7BA}" destId="{D753634C-8126-4388-AC20-FCD78FAE2D35}" srcOrd="1" destOrd="0" presId="urn:microsoft.com/office/officeart/2005/8/layout/hList7"/>
    <dgm:cxn modelId="{08414C50-EA91-4557-90DF-B278643616E5}" type="presParOf" srcId="{5C226723-43A2-4937-A0D8-63D67844D7BA}" destId="{3B7920C7-B5ED-4BBC-BA22-9141BB5E1005}" srcOrd="2" destOrd="0" presId="urn:microsoft.com/office/officeart/2005/8/layout/hList7"/>
    <dgm:cxn modelId="{E23C4537-0289-4DE4-B4E6-54C8BFBB02D1}" type="presParOf" srcId="{5C226723-43A2-4937-A0D8-63D67844D7BA}" destId="{321AE7D5-4679-4688-806E-6CA755CA35B6}" srcOrd="3" destOrd="0" presId="urn:microsoft.com/office/officeart/2005/8/layout/hList7"/>
    <dgm:cxn modelId="{20E751D7-12B0-4A28-AFA1-CDBE91CB2328}" type="presParOf" srcId="{EE5614AB-07EB-4E3B-9FD1-8A73652B50C3}" destId="{ECCACFDF-D14D-4A22-AD79-43B7690B7E84}" srcOrd="3" destOrd="0" presId="urn:microsoft.com/office/officeart/2005/8/layout/hList7"/>
    <dgm:cxn modelId="{9FB63DC2-EB29-4162-9B17-AE5E67C2EE81}" type="presParOf" srcId="{EE5614AB-07EB-4E3B-9FD1-8A73652B50C3}" destId="{15EB457A-17A1-46BE-8042-2A3ED233FD9D}" srcOrd="4" destOrd="0" presId="urn:microsoft.com/office/officeart/2005/8/layout/hList7"/>
    <dgm:cxn modelId="{7A57BAD8-6F7B-4552-9BBD-EA4993F98213}" type="presParOf" srcId="{15EB457A-17A1-46BE-8042-2A3ED233FD9D}" destId="{F611D357-FB3C-40B3-8144-6ADB64648498}" srcOrd="0" destOrd="0" presId="urn:microsoft.com/office/officeart/2005/8/layout/hList7"/>
    <dgm:cxn modelId="{D476C3C3-8B29-4959-B7E8-E2AA8C9754A5}" type="presParOf" srcId="{15EB457A-17A1-46BE-8042-2A3ED233FD9D}" destId="{7B7FB6CF-A567-4FFE-B677-671E16E3DF49}" srcOrd="1" destOrd="0" presId="urn:microsoft.com/office/officeart/2005/8/layout/hList7"/>
    <dgm:cxn modelId="{4E6DEF7B-2800-4436-A2E3-269AE3DE6810}" type="presParOf" srcId="{15EB457A-17A1-46BE-8042-2A3ED233FD9D}" destId="{B8FA4468-C65B-4716-9791-DC565B33D00D}" srcOrd="2" destOrd="0" presId="urn:microsoft.com/office/officeart/2005/8/layout/hList7"/>
    <dgm:cxn modelId="{AE622284-9242-459A-9755-83341EFABA93}" type="presParOf" srcId="{15EB457A-17A1-46BE-8042-2A3ED233FD9D}" destId="{E363B3D6-A46C-41C9-84E0-857750881A9C}" srcOrd="3" destOrd="0" presId="urn:microsoft.com/office/officeart/2005/8/layout/hList7"/>
    <dgm:cxn modelId="{7E85F631-DE20-492C-9D3B-B235E675DB66}" type="presParOf" srcId="{EE5614AB-07EB-4E3B-9FD1-8A73652B50C3}" destId="{89CBDF02-7F84-424D-8F03-3CD8F8FC5921}" srcOrd="5" destOrd="0" presId="urn:microsoft.com/office/officeart/2005/8/layout/hList7"/>
    <dgm:cxn modelId="{663271B8-7BA5-43E2-B13C-9B3952960826}" type="presParOf" srcId="{EE5614AB-07EB-4E3B-9FD1-8A73652B50C3}" destId="{6B2DFFED-0919-4B95-86C9-90C401680451}" srcOrd="6" destOrd="0" presId="urn:microsoft.com/office/officeart/2005/8/layout/hList7"/>
    <dgm:cxn modelId="{EA9AEEB6-103D-4866-A5FA-2662AFDE1280}" type="presParOf" srcId="{6B2DFFED-0919-4B95-86C9-90C401680451}" destId="{FDB7F3A5-D339-4E59-9A90-2EBE594DC2AE}" srcOrd="0" destOrd="0" presId="urn:microsoft.com/office/officeart/2005/8/layout/hList7"/>
    <dgm:cxn modelId="{DDCE75BF-5E21-48DB-859A-999B28461C82}" type="presParOf" srcId="{6B2DFFED-0919-4B95-86C9-90C401680451}" destId="{7077CAA0-D1C8-45B2-BD39-8A0383C34EB0}" srcOrd="1" destOrd="0" presId="urn:microsoft.com/office/officeart/2005/8/layout/hList7"/>
    <dgm:cxn modelId="{5C1AF2E1-59C3-40E7-9A29-C706D3649557}" type="presParOf" srcId="{6B2DFFED-0919-4B95-86C9-90C401680451}" destId="{DB71B4F8-6CBA-4CCC-932D-4D2ADC26052B}" srcOrd="2" destOrd="0" presId="urn:microsoft.com/office/officeart/2005/8/layout/hList7"/>
    <dgm:cxn modelId="{A05FDD4A-0545-4A95-9E8E-AA7DE1EEB1DD}" type="presParOf" srcId="{6B2DFFED-0919-4B95-86C9-90C401680451}" destId="{63358367-F35E-4B37-A802-DC10FE52087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37340B-CA4E-4B5B-86CB-56296D72CD20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52C91B9-BBE2-48E9-A3F3-9CF625A9F739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3DE9465-5B88-4FBC-8E77-E0AD4E740D5E}" type="parTrans" cxnId="{400E36AF-502A-44B1-A1AE-F525EEB75992}">
      <dgm:prSet/>
      <dgm:spPr/>
      <dgm:t>
        <a:bodyPr/>
        <a:lstStyle/>
        <a:p>
          <a:endParaRPr lang="zh-TW" altLang="en-US"/>
        </a:p>
      </dgm:t>
    </dgm:pt>
    <dgm:pt modelId="{490D39B5-BFEF-4C5E-9A61-6EEC18530203}" type="sibTrans" cxnId="{400E36AF-502A-44B1-A1AE-F525EEB75992}">
      <dgm:prSet/>
      <dgm:spPr/>
      <dgm:t>
        <a:bodyPr/>
        <a:lstStyle/>
        <a:p>
          <a:endParaRPr lang="zh-TW" altLang="en-US"/>
        </a:p>
      </dgm:t>
    </dgm:pt>
    <dgm:pt modelId="{D19B71F9-B271-4C9A-AC84-C249F1C9F29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6ABD7BC-4D22-431D-8998-0286A7B2250C}" type="parTrans" cxnId="{52105FF7-32E4-4015-8F81-A7C277BAED18}">
      <dgm:prSet/>
      <dgm:spPr/>
      <dgm:t>
        <a:bodyPr/>
        <a:lstStyle/>
        <a:p>
          <a:endParaRPr lang="zh-TW" altLang="en-US"/>
        </a:p>
      </dgm:t>
    </dgm:pt>
    <dgm:pt modelId="{D3CEF346-DFCE-482D-9C63-8FEEC3BDD501}" type="sibTrans" cxnId="{52105FF7-32E4-4015-8F81-A7C277BAED18}">
      <dgm:prSet/>
      <dgm:spPr/>
      <dgm:t>
        <a:bodyPr/>
        <a:lstStyle/>
        <a:p>
          <a:endParaRPr lang="zh-TW" altLang="en-US"/>
        </a:p>
      </dgm:t>
    </dgm:pt>
    <dgm:pt modelId="{DB4DBCC7-7B80-432C-B14D-E1310AA0CADF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AD08C444-C59F-4B0E-A2A5-01E49B92A3B3}" type="parTrans" cxnId="{BDB1EF6E-A9D6-498C-8564-D0CC6CBF44C0}">
      <dgm:prSet/>
      <dgm:spPr/>
      <dgm:t>
        <a:bodyPr/>
        <a:lstStyle/>
        <a:p>
          <a:endParaRPr lang="zh-TW" altLang="en-US"/>
        </a:p>
      </dgm:t>
    </dgm:pt>
    <dgm:pt modelId="{07D28141-CAC5-4D15-8BA2-578ACD03004A}" type="sibTrans" cxnId="{BDB1EF6E-A9D6-498C-8564-D0CC6CBF44C0}">
      <dgm:prSet/>
      <dgm:spPr/>
      <dgm:t>
        <a:bodyPr/>
        <a:lstStyle/>
        <a:p>
          <a:endParaRPr lang="zh-TW" altLang="en-US"/>
        </a:p>
      </dgm:t>
    </dgm:pt>
    <dgm:pt modelId="{3521EEA1-A8CD-48A1-A156-8E8A597179A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C3FB14F9-722D-4646-A47C-4656BCD7D935}" type="parTrans" cxnId="{5C7344FE-BE02-4FD0-BE14-9DF71A670847}">
      <dgm:prSet/>
      <dgm:spPr/>
      <dgm:t>
        <a:bodyPr/>
        <a:lstStyle/>
        <a:p>
          <a:endParaRPr lang="zh-TW" altLang="en-US"/>
        </a:p>
      </dgm:t>
    </dgm:pt>
    <dgm:pt modelId="{2AAD9750-706C-43A1-BBAE-C9E5D05C5032}" type="sibTrans" cxnId="{5C7344FE-BE02-4FD0-BE14-9DF71A670847}">
      <dgm:prSet/>
      <dgm:spPr/>
      <dgm:t>
        <a:bodyPr/>
        <a:lstStyle/>
        <a:p>
          <a:endParaRPr lang="zh-TW" altLang="en-US"/>
        </a:p>
      </dgm:t>
    </dgm:pt>
    <dgm:pt modelId="{C3DD9144-4887-4A0E-82E3-770E3E3E14A8}" type="pres">
      <dgm:prSet presAssocID="{ED37340B-CA4E-4B5B-86CB-56296D72CD20}" presName="rootNode" presStyleCnt="0">
        <dgm:presLayoutVars>
          <dgm:chMax/>
          <dgm:chPref/>
          <dgm:dir/>
          <dgm:animLvl val="lvl"/>
        </dgm:presLayoutVars>
      </dgm:prSet>
      <dgm:spPr/>
    </dgm:pt>
    <dgm:pt modelId="{A1199374-86E5-4F34-B2E4-28F01A5EF029}" type="pres">
      <dgm:prSet presAssocID="{452C91B9-BBE2-48E9-A3F3-9CF625A9F739}" presName="composite" presStyleCnt="0"/>
      <dgm:spPr/>
    </dgm:pt>
    <dgm:pt modelId="{BD809F82-8DB4-4540-A58E-D804F82C02DD}" type="pres">
      <dgm:prSet presAssocID="{452C91B9-BBE2-48E9-A3F3-9CF625A9F73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0817CCF-67ED-4A82-821B-5FA8274FE4C4}" type="pres">
      <dgm:prSet presAssocID="{452C91B9-BBE2-48E9-A3F3-9CF625A9F73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C9F91B4-6E29-4D9D-B9F6-B1F8AD33B8BB}" type="pres">
      <dgm:prSet presAssocID="{452C91B9-BBE2-48E9-A3F3-9CF625A9F73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9791B0E-1583-43E0-B199-AD3CAD84D672}" type="pres">
      <dgm:prSet presAssocID="{490D39B5-BFEF-4C5E-9A61-6EEC18530203}" presName="sibTrans" presStyleCnt="0"/>
      <dgm:spPr/>
    </dgm:pt>
    <dgm:pt modelId="{5BD62403-B91E-4BB4-983D-B50673759494}" type="pres">
      <dgm:prSet presAssocID="{DB4DBCC7-7B80-432C-B14D-E1310AA0CADF}" presName="composite" presStyleCnt="0"/>
      <dgm:spPr/>
    </dgm:pt>
    <dgm:pt modelId="{97B54E9C-9FCF-4A7A-A407-7FDF18F4B444}" type="pres">
      <dgm:prSet presAssocID="{DB4DBCC7-7B80-432C-B14D-E1310AA0CAD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D51C86B-1A04-4116-9B14-26CC4B35F9A3}" type="pres">
      <dgm:prSet presAssocID="{DB4DBCC7-7B80-432C-B14D-E1310AA0CAD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E578CAE-9358-4F35-B8F8-E5FB30B15EC6}" type="pres">
      <dgm:prSet presAssocID="{DB4DBCC7-7B80-432C-B14D-E1310AA0CAD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DB1EF6E-A9D6-498C-8564-D0CC6CBF44C0}" srcId="{ED37340B-CA4E-4B5B-86CB-56296D72CD20}" destId="{DB4DBCC7-7B80-432C-B14D-E1310AA0CADF}" srcOrd="1" destOrd="0" parTransId="{AD08C444-C59F-4B0E-A2A5-01E49B92A3B3}" sibTransId="{07D28141-CAC5-4D15-8BA2-578ACD03004A}"/>
    <dgm:cxn modelId="{4CF6394B-46CE-42EA-B662-047057A86530}" type="presOf" srcId="{ED37340B-CA4E-4B5B-86CB-56296D72CD20}" destId="{C3DD9144-4887-4A0E-82E3-770E3E3E14A8}" srcOrd="0" destOrd="0" presId="urn:microsoft.com/office/officeart/2008/layout/TitledPictureBlocks"/>
    <dgm:cxn modelId="{400E36AF-502A-44B1-A1AE-F525EEB75992}" srcId="{ED37340B-CA4E-4B5B-86CB-56296D72CD20}" destId="{452C91B9-BBE2-48E9-A3F3-9CF625A9F739}" srcOrd="0" destOrd="0" parTransId="{13DE9465-5B88-4FBC-8E77-E0AD4E740D5E}" sibTransId="{490D39B5-BFEF-4C5E-9A61-6EEC18530203}"/>
    <dgm:cxn modelId="{B4C43CC4-668B-4683-8D92-3CC772992554}" type="presOf" srcId="{452C91B9-BBE2-48E9-A3F3-9CF625A9F739}" destId="{BD809F82-8DB4-4540-A58E-D804F82C02DD}" srcOrd="0" destOrd="0" presId="urn:microsoft.com/office/officeart/2008/layout/TitledPictureBlocks"/>
    <dgm:cxn modelId="{3A12D076-24A0-4C7F-BE6D-78CE220E839F}" type="presOf" srcId="{3521EEA1-A8CD-48A1-A156-8E8A597179A7}" destId="{0E578CAE-9358-4F35-B8F8-E5FB30B15EC6}" srcOrd="0" destOrd="0" presId="urn:microsoft.com/office/officeart/2008/layout/TitledPictureBlocks"/>
    <dgm:cxn modelId="{C357C699-0E4F-4A24-97AC-61BF1BD7FBB7}" type="presOf" srcId="{D19B71F9-B271-4C9A-AC84-C249F1C9F290}" destId="{7C9F91B4-6E29-4D9D-B9F6-B1F8AD33B8BB}" srcOrd="0" destOrd="0" presId="urn:microsoft.com/office/officeart/2008/layout/TitledPictureBlocks"/>
    <dgm:cxn modelId="{0AD63D18-438C-4066-95A6-7D8747C5DB3D}" type="presOf" srcId="{DB4DBCC7-7B80-432C-B14D-E1310AA0CADF}" destId="{97B54E9C-9FCF-4A7A-A407-7FDF18F4B444}" srcOrd="0" destOrd="0" presId="urn:microsoft.com/office/officeart/2008/layout/TitledPictureBlocks"/>
    <dgm:cxn modelId="{52105FF7-32E4-4015-8F81-A7C277BAED18}" srcId="{452C91B9-BBE2-48E9-A3F3-9CF625A9F739}" destId="{D19B71F9-B271-4C9A-AC84-C249F1C9F290}" srcOrd="0" destOrd="0" parTransId="{C6ABD7BC-4D22-431D-8998-0286A7B2250C}" sibTransId="{D3CEF346-DFCE-482D-9C63-8FEEC3BDD501}"/>
    <dgm:cxn modelId="{5C7344FE-BE02-4FD0-BE14-9DF71A670847}" srcId="{DB4DBCC7-7B80-432C-B14D-E1310AA0CADF}" destId="{3521EEA1-A8CD-48A1-A156-8E8A597179A7}" srcOrd="0" destOrd="0" parTransId="{C3FB14F9-722D-4646-A47C-4656BCD7D935}" sibTransId="{2AAD9750-706C-43A1-BBAE-C9E5D05C5032}"/>
    <dgm:cxn modelId="{C89E1A0B-F5E0-468C-AA42-97AA08BA30EF}" type="presParOf" srcId="{C3DD9144-4887-4A0E-82E3-770E3E3E14A8}" destId="{A1199374-86E5-4F34-B2E4-28F01A5EF029}" srcOrd="0" destOrd="0" presId="urn:microsoft.com/office/officeart/2008/layout/TitledPictureBlocks"/>
    <dgm:cxn modelId="{39367098-4BC9-438D-BCAD-78ACA70AAE21}" type="presParOf" srcId="{A1199374-86E5-4F34-B2E4-28F01A5EF029}" destId="{BD809F82-8DB4-4540-A58E-D804F82C02DD}" srcOrd="0" destOrd="0" presId="urn:microsoft.com/office/officeart/2008/layout/TitledPictureBlocks"/>
    <dgm:cxn modelId="{06F756EF-56BE-4999-8510-3931AB13E38F}" type="presParOf" srcId="{A1199374-86E5-4F34-B2E4-28F01A5EF029}" destId="{80817CCF-67ED-4A82-821B-5FA8274FE4C4}" srcOrd="1" destOrd="0" presId="urn:microsoft.com/office/officeart/2008/layout/TitledPictureBlocks"/>
    <dgm:cxn modelId="{B73E46C3-1697-45B4-84FB-E0B976295A30}" type="presParOf" srcId="{A1199374-86E5-4F34-B2E4-28F01A5EF029}" destId="{7C9F91B4-6E29-4D9D-B9F6-B1F8AD33B8BB}" srcOrd="2" destOrd="0" presId="urn:microsoft.com/office/officeart/2008/layout/TitledPictureBlocks"/>
    <dgm:cxn modelId="{0FD84CC1-4508-4DC5-8498-BAB33C460F49}" type="presParOf" srcId="{C3DD9144-4887-4A0E-82E3-770E3E3E14A8}" destId="{19791B0E-1583-43E0-B199-AD3CAD84D672}" srcOrd="1" destOrd="0" presId="urn:microsoft.com/office/officeart/2008/layout/TitledPictureBlocks"/>
    <dgm:cxn modelId="{8A806D39-2F1B-49EC-A700-FAF57D5B3501}" type="presParOf" srcId="{C3DD9144-4887-4A0E-82E3-770E3E3E14A8}" destId="{5BD62403-B91E-4BB4-983D-B50673759494}" srcOrd="2" destOrd="0" presId="urn:microsoft.com/office/officeart/2008/layout/TitledPictureBlocks"/>
    <dgm:cxn modelId="{19BC6393-9DB1-48C3-8A98-BBA7248EBF60}" type="presParOf" srcId="{5BD62403-B91E-4BB4-983D-B50673759494}" destId="{97B54E9C-9FCF-4A7A-A407-7FDF18F4B444}" srcOrd="0" destOrd="0" presId="urn:microsoft.com/office/officeart/2008/layout/TitledPictureBlocks"/>
    <dgm:cxn modelId="{B191F8DF-0DB7-4BFB-97C7-71BF6A33A781}" type="presParOf" srcId="{5BD62403-B91E-4BB4-983D-B50673759494}" destId="{4D51C86B-1A04-4116-9B14-26CC4B35F9A3}" srcOrd="1" destOrd="0" presId="urn:microsoft.com/office/officeart/2008/layout/TitledPictureBlocks"/>
    <dgm:cxn modelId="{81A757F7-8DF4-4C54-87C5-6C5CA7673BE3}" type="presParOf" srcId="{5BD62403-B91E-4BB4-983D-B50673759494}" destId="{0E578CAE-9358-4F35-B8F8-E5FB30B15EC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0A71E7-0DEE-4FBF-913F-2129C7B1AFEF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648C8BF-C0A1-429F-8E1D-CCEDA01B8117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DA6ACE1-BE1E-49D1-88B9-A035B6580A85}" type="parTrans" cxnId="{B873CD78-F854-4CFE-981F-0079E1615333}">
      <dgm:prSet/>
      <dgm:spPr/>
      <dgm:t>
        <a:bodyPr/>
        <a:lstStyle/>
        <a:p>
          <a:endParaRPr lang="zh-TW" altLang="en-US"/>
        </a:p>
      </dgm:t>
    </dgm:pt>
    <dgm:pt modelId="{9130A523-50F0-4DA0-B7EF-6A1CE3F89ED8}" type="sibTrans" cxnId="{B873CD78-F854-4CFE-981F-0079E1615333}">
      <dgm:prSet/>
      <dgm:spPr/>
      <dgm:t>
        <a:bodyPr/>
        <a:lstStyle/>
        <a:p>
          <a:endParaRPr lang="zh-TW" altLang="en-US"/>
        </a:p>
      </dgm:t>
    </dgm:pt>
    <dgm:pt modelId="{E13D5689-896C-46DA-95A4-ADFA9E4B1E8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A851F07-78BF-4025-8E7A-40326FEC3006}" type="parTrans" cxnId="{12B22FF4-9C01-431D-913D-EFFC03C87D1F}">
      <dgm:prSet/>
      <dgm:spPr/>
      <dgm:t>
        <a:bodyPr/>
        <a:lstStyle/>
        <a:p>
          <a:endParaRPr lang="zh-TW" altLang="en-US"/>
        </a:p>
      </dgm:t>
    </dgm:pt>
    <dgm:pt modelId="{AFA3D88B-F3EB-4562-9E8F-E35EF0569120}" type="sibTrans" cxnId="{12B22FF4-9C01-431D-913D-EFFC03C87D1F}">
      <dgm:prSet/>
      <dgm:spPr/>
      <dgm:t>
        <a:bodyPr/>
        <a:lstStyle/>
        <a:p>
          <a:endParaRPr lang="zh-TW" altLang="en-US"/>
        </a:p>
      </dgm:t>
    </dgm:pt>
    <dgm:pt modelId="{2089813A-5E0C-4655-AC7C-970047B7B88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5B5AD4A-F48F-47F7-9D30-F31B881D4069}" type="parTrans" cxnId="{2320BE4A-9BDC-4161-BD47-68B26F36EF60}">
      <dgm:prSet/>
      <dgm:spPr/>
      <dgm:t>
        <a:bodyPr/>
        <a:lstStyle/>
        <a:p>
          <a:endParaRPr lang="zh-TW" altLang="en-US"/>
        </a:p>
      </dgm:t>
    </dgm:pt>
    <dgm:pt modelId="{A18E1FBB-69E0-4A74-BA40-954D3AFC0CF5}" type="sibTrans" cxnId="{2320BE4A-9BDC-4161-BD47-68B26F36EF60}">
      <dgm:prSet/>
      <dgm:spPr/>
      <dgm:t>
        <a:bodyPr/>
        <a:lstStyle/>
        <a:p>
          <a:endParaRPr lang="zh-TW" altLang="en-US"/>
        </a:p>
      </dgm:t>
    </dgm:pt>
    <dgm:pt modelId="{79A91AC7-8CD8-4DE6-8DD1-6DCD0759BAC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5C504D69-6204-4FCF-92CF-24705EED892C}" type="parTrans" cxnId="{FA85A3D1-1C43-429D-8C8A-1819B473C237}">
      <dgm:prSet/>
      <dgm:spPr/>
      <dgm:t>
        <a:bodyPr/>
        <a:lstStyle/>
        <a:p>
          <a:endParaRPr lang="zh-TW" altLang="en-US"/>
        </a:p>
      </dgm:t>
    </dgm:pt>
    <dgm:pt modelId="{C0F28DED-9AC1-4023-AEAF-1FBC4619F8BA}" type="sibTrans" cxnId="{FA85A3D1-1C43-429D-8C8A-1819B473C237}">
      <dgm:prSet/>
      <dgm:spPr/>
      <dgm:t>
        <a:bodyPr/>
        <a:lstStyle/>
        <a:p>
          <a:endParaRPr lang="zh-TW" altLang="en-US"/>
        </a:p>
      </dgm:t>
    </dgm:pt>
    <dgm:pt modelId="{91587A63-E0F3-4042-BDE6-561B90EF049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695E303-A3F2-49A6-9C38-0390F80F0B21}" type="parTrans" cxnId="{32C27F8F-C866-4393-AB07-5D5846A9B8E6}">
      <dgm:prSet/>
      <dgm:spPr/>
      <dgm:t>
        <a:bodyPr/>
        <a:lstStyle/>
        <a:p>
          <a:endParaRPr lang="zh-TW" altLang="en-US"/>
        </a:p>
      </dgm:t>
    </dgm:pt>
    <dgm:pt modelId="{A890EB19-4A1E-4F12-9BAA-C72CB7C9BE68}" type="sibTrans" cxnId="{32C27F8F-C866-4393-AB07-5D5846A9B8E6}">
      <dgm:prSet/>
      <dgm:spPr/>
      <dgm:t>
        <a:bodyPr/>
        <a:lstStyle/>
        <a:p>
          <a:endParaRPr lang="zh-TW" altLang="en-US"/>
        </a:p>
      </dgm:t>
    </dgm:pt>
    <dgm:pt modelId="{B79A4C25-D334-4C61-AF39-FDF71BF1306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A287985C-E9C8-4686-AA4A-4FA626D5EBDE}" type="parTrans" cxnId="{1D521401-1C14-488B-B1E6-7061D0CA3322}">
      <dgm:prSet/>
      <dgm:spPr/>
      <dgm:t>
        <a:bodyPr/>
        <a:lstStyle/>
        <a:p>
          <a:endParaRPr lang="zh-TW" altLang="en-US"/>
        </a:p>
      </dgm:t>
    </dgm:pt>
    <dgm:pt modelId="{EA32ECCB-B5FC-44E4-B778-EEB13E2FEBE3}" type="sibTrans" cxnId="{1D521401-1C14-488B-B1E6-7061D0CA3322}">
      <dgm:prSet/>
      <dgm:spPr/>
      <dgm:t>
        <a:bodyPr/>
        <a:lstStyle/>
        <a:p>
          <a:endParaRPr lang="zh-TW" altLang="en-US"/>
        </a:p>
      </dgm:t>
    </dgm:pt>
    <dgm:pt modelId="{B05FE309-7CF4-44ED-99B2-A096579EB1BF}" type="pres">
      <dgm:prSet presAssocID="{CD0A71E7-0DEE-4FBF-913F-2129C7B1AFE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16F8B6D-CC00-4601-B902-6457E52F2C43}" type="pres">
      <dgm:prSet presAssocID="{CD0A71E7-0DEE-4FBF-913F-2129C7B1AFEF}" presName="cycle" presStyleCnt="0"/>
      <dgm:spPr/>
    </dgm:pt>
    <dgm:pt modelId="{B7533DC8-2E48-4EA1-9682-B11DC6EE0D24}" type="pres">
      <dgm:prSet presAssocID="{CD0A71E7-0DEE-4FBF-913F-2129C7B1AFEF}" presName="centerShape" presStyleCnt="0"/>
      <dgm:spPr/>
    </dgm:pt>
    <dgm:pt modelId="{67AE0331-5A8B-48BA-80EB-26EB2E601738}" type="pres">
      <dgm:prSet presAssocID="{CD0A71E7-0DEE-4FBF-913F-2129C7B1AFEF}" presName="connSite" presStyleLbl="node1" presStyleIdx="0" presStyleCnt="3"/>
      <dgm:spPr/>
    </dgm:pt>
    <dgm:pt modelId="{B44BD8DE-43FA-42FF-873C-9AA241ADE15D}" type="pres">
      <dgm:prSet presAssocID="{CD0A71E7-0DEE-4FBF-913F-2129C7B1AFE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8D02835-30C3-4C55-AEB1-EA7EA4421DEF}" type="pres">
      <dgm:prSet presAssocID="{2DA6ACE1-BE1E-49D1-88B9-A035B6580A85}" presName="Name25" presStyleLbl="parChTrans1D1" presStyleIdx="0" presStyleCnt="2"/>
      <dgm:spPr/>
    </dgm:pt>
    <dgm:pt modelId="{396757FA-CB7C-4012-99E8-780453F3E4D4}" type="pres">
      <dgm:prSet presAssocID="{C648C8BF-C0A1-429F-8E1D-CCEDA01B8117}" presName="node" presStyleCnt="0"/>
      <dgm:spPr/>
    </dgm:pt>
    <dgm:pt modelId="{4DF74A9A-4795-4C7F-A38E-E14E6046A3F4}" type="pres">
      <dgm:prSet presAssocID="{C648C8BF-C0A1-429F-8E1D-CCEDA01B8117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EB7D5CB2-8398-46C5-BB83-69CB04A18BF8}" type="pres">
      <dgm:prSet presAssocID="{C648C8BF-C0A1-429F-8E1D-CCEDA01B8117}" presName="childNode" presStyleLbl="revTx" presStyleIdx="0" presStyleCnt="2">
        <dgm:presLayoutVars>
          <dgm:bulletEnabled val="1"/>
        </dgm:presLayoutVars>
      </dgm:prSet>
      <dgm:spPr/>
    </dgm:pt>
    <dgm:pt modelId="{60CA267C-689D-44BE-A36B-92CE2C1CCB82}" type="pres">
      <dgm:prSet presAssocID="{5C504D69-6204-4FCF-92CF-24705EED892C}" presName="Name25" presStyleLbl="parChTrans1D1" presStyleIdx="1" presStyleCnt="2"/>
      <dgm:spPr/>
    </dgm:pt>
    <dgm:pt modelId="{6EADD475-582D-4214-A485-375A7825BFE8}" type="pres">
      <dgm:prSet presAssocID="{79A91AC7-8CD8-4DE6-8DD1-6DCD0759BACE}" presName="node" presStyleCnt="0"/>
      <dgm:spPr/>
    </dgm:pt>
    <dgm:pt modelId="{3BD96768-7239-41CB-9369-B614BEF5EE35}" type="pres">
      <dgm:prSet presAssocID="{79A91AC7-8CD8-4DE6-8DD1-6DCD0759BACE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2EE56E-253C-461F-B650-CC4DA1CF19A1}" type="pres">
      <dgm:prSet presAssocID="{79A91AC7-8CD8-4DE6-8DD1-6DCD0759BAC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1D521401-1C14-488B-B1E6-7061D0CA3322}" srcId="{79A91AC7-8CD8-4DE6-8DD1-6DCD0759BACE}" destId="{B79A4C25-D334-4C61-AF39-FDF71BF1306C}" srcOrd="1" destOrd="0" parTransId="{A287985C-E9C8-4686-AA4A-4FA626D5EBDE}" sibTransId="{EA32ECCB-B5FC-44E4-B778-EEB13E2FEBE3}"/>
    <dgm:cxn modelId="{B873CD78-F854-4CFE-981F-0079E1615333}" srcId="{CD0A71E7-0DEE-4FBF-913F-2129C7B1AFEF}" destId="{C648C8BF-C0A1-429F-8E1D-CCEDA01B8117}" srcOrd="0" destOrd="0" parTransId="{2DA6ACE1-BE1E-49D1-88B9-A035B6580A85}" sibTransId="{9130A523-50F0-4DA0-B7EF-6A1CE3F89ED8}"/>
    <dgm:cxn modelId="{A09AB51F-2ECC-44DF-9BA1-A47EDEACEB62}" type="presOf" srcId="{B79A4C25-D334-4C61-AF39-FDF71BF1306C}" destId="{4B2EE56E-253C-461F-B650-CC4DA1CF19A1}" srcOrd="0" destOrd="1" presId="urn:microsoft.com/office/officeart/2005/8/layout/radial2"/>
    <dgm:cxn modelId="{38764BD3-241E-49D7-BDE7-425588DF9ABF}" type="presOf" srcId="{5C504D69-6204-4FCF-92CF-24705EED892C}" destId="{60CA267C-689D-44BE-A36B-92CE2C1CCB82}" srcOrd="0" destOrd="0" presId="urn:microsoft.com/office/officeart/2005/8/layout/radial2"/>
    <dgm:cxn modelId="{C2905E80-22D8-4457-B913-A8C564F8E25C}" type="presOf" srcId="{91587A63-E0F3-4042-BDE6-561B90EF0498}" destId="{4B2EE56E-253C-461F-B650-CC4DA1CF19A1}" srcOrd="0" destOrd="0" presId="urn:microsoft.com/office/officeart/2005/8/layout/radial2"/>
    <dgm:cxn modelId="{4393D2F0-A8D3-4A93-974D-5B0B4FC90C2C}" type="presOf" srcId="{2DA6ACE1-BE1E-49D1-88B9-A035B6580A85}" destId="{38D02835-30C3-4C55-AEB1-EA7EA4421DEF}" srcOrd="0" destOrd="0" presId="urn:microsoft.com/office/officeart/2005/8/layout/radial2"/>
    <dgm:cxn modelId="{CEAE94EA-4444-4FA6-B7EF-C44E27D8D7A6}" type="presOf" srcId="{2089813A-5E0C-4655-AC7C-970047B7B882}" destId="{EB7D5CB2-8398-46C5-BB83-69CB04A18BF8}" srcOrd="0" destOrd="1" presId="urn:microsoft.com/office/officeart/2005/8/layout/radial2"/>
    <dgm:cxn modelId="{12B22FF4-9C01-431D-913D-EFFC03C87D1F}" srcId="{C648C8BF-C0A1-429F-8E1D-CCEDA01B8117}" destId="{E13D5689-896C-46DA-95A4-ADFA9E4B1E84}" srcOrd="0" destOrd="0" parTransId="{6A851F07-78BF-4025-8E7A-40326FEC3006}" sibTransId="{AFA3D88B-F3EB-4562-9E8F-E35EF0569120}"/>
    <dgm:cxn modelId="{4A1C0857-7F55-4AF9-B2CD-55B2AD3DD8B1}" type="presOf" srcId="{E13D5689-896C-46DA-95A4-ADFA9E4B1E84}" destId="{EB7D5CB2-8398-46C5-BB83-69CB04A18BF8}" srcOrd="0" destOrd="0" presId="urn:microsoft.com/office/officeart/2005/8/layout/radial2"/>
    <dgm:cxn modelId="{543426DE-1FB8-4F87-9993-ACFCC3F17DF1}" type="presOf" srcId="{79A91AC7-8CD8-4DE6-8DD1-6DCD0759BACE}" destId="{3BD96768-7239-41CB-9369-B614BEF5EE35}" srcOrd="0" destOrd="0" presId="urn:microsoft.com/office/officeart/2005/8/layout/radial2"/>
    <dgm:cxn modelId="{FA85A3D1-1C43-429D-8C8A-1819B473C237}" srcId="{CD0A71E7-0DEE-4FBF-913F-2129C7B1AFEF}" destId="{79A91AC7-8CD8-4DE6-8DD1-6DCD0759BACE}" srcOrd="1" destOrd="0" parTransId="{5C504D69-6204-4FCF-92CF-24705EED892C}" sibTransId="{C0F28DED-9AC1-4023-AEAF-1FBC4619F8BA}"/>
    <dgm:cxn modelId="{5FF30FA8-5120-497D-9B28-90335F1CC9BA}" type="presOf" srcId="{C648C8BF-C0A1-429F-8E1D-CCEDA01B8117}" destId="{4DF74A9A-4795-4C7F-A38E-E14E6046A3F4}" srcOrd="0" destOrd="0" presId="urn:microsoft.com/office/officeart/2005/8/layout/radial2"/>
    <dgm:cxn modelId="{2320BE4A-9BDC-4161-BD47-68B26F36EF60}" srcId="{C648C8BF-C0A1-429F-8E1D-CCEDA01B8117}" destId="{2089813A-5E0C-4655-AC7C-970047B7B882}" srcOrd="1" destOrd="0" parTransId="{25B5AD4A-F48F-47F7-9D30-F31B881D4069}" sibTransId="{A18E1FBB-69E0-4A74-BA40-954D3AFC0CF5}"/>
    <dgm:cxn modelId="{32C27F8F-C866-4393-AB07-5D5846A9B8E6}" srcId="{79A91AC7-8CD8-4DE6-8DD1-6DCD0759BACE}" destId="{91587A63-E0F3-4042-BDE6-561B90EF0498}" srcOrd="0" destOrd="0" parTransId="{A695E303-A3F2-49A6-9C38-0390F80F0B21}" sibTransId="{A890EB19-4A1E-4F12-9BAA-C72CB7C9BE68}"/>
    <dgm:cxn modelId="{1B8F786D-4CFB-41B2-925D-ADA95357706C}" type="presOf" srcId="{CD0A71E7-0DEE-4FBF-913F-2129C7B1AFEF}" destId="{B05FE309-7CF4-44ED-99B2-A096579EB1BF}" srcOrd="0" destOrd="0" presId="urn:microsoft.com/office/officeart/2005/8/layout/radial2"/>
    <dgm:cxn modelId="{E103ED2F-3678-44F7-A36C-F48999EDAFEC}" type="presParOf" srcId="{B05FE309-7CF4-44ED-99B2-A096579EB1BF}" destId="{216F8B6D-CC00-4601-B902-6457E52F2C43}" srcOrd="0" destOrd="0" presId="urn:microsoft.com/office/officeart/2005/8/layout/radial2"/>
    <dgm:cxn modelId="{6917D547-A02E-423E-9A6F-713DBC118972}" type="presParOf" srcId="{216F8B6D-CC00-4601-B902-6457E52F2C43}" destId="{B7533DC8-2E48-4EA1-9682-B11DC6EE0D24}" srcOrd="0" destOrd="0" presId="urn:microsoft.com/office/officeart/2005/8/layout/radial2"/>
    <dgm:cxn modelId="{4BAA099D-726B-4395-8D04-EE10A8A3735A}" type="presParOf" srcId="{B7533DC8-2E48-4EA1-9682-B11DC6EE0D24}" destId="{67AE0331-5A8B-48BA-80EB-26EB2E601738}" srcOrd="0" destOrd="0" presId="urn:microsoft.com/office/officeart/2005/8/layout/radial2"/>
    <dgm:cxn modelId="{18B9A287-2A81-455A-B3C3-5B086378D796}" type="presParOf" srcId="{B7533DC8-2E48-4EA1-9682-B11DC6EE0D24}" destId="{B44BD8DE-43FA-42FF-873C-9AA241ADE15D}" srcOrd="1" destOrd="0" presId="urn:microsoft.com/office/officeart/2005/8/layout/radial2"/>
    <dgm:cxn modelId="{1865DE1F-690C-43E4-8D84-A4E46206EE7E}" type="presParOf" srcId="{216F8B6D-CC00-4601-B902-6457E52F2C43}" destId="{38D02835-30C3-4C55-AEB1-EA7EA4421DEF}" srcOrd="1" destOrd="0" presId="urn:microsoft.com/office/officeart/2005/8/layout/radial2"/>
    <dgm:cxn modelId="{C90E0E97-AFD5-4A78-ADA1-FE8B2359C4C9}" type="presParOf" srcId="{216F8B6D-CC00-4601-B902-6457E52F2C43}" destId="{396757FA-CB7C-4012-99E8-780453F3E4D4}" srcOrd="2" destOrd="0" presId="urn:microsoft.com/office/officeart/2005/8/layout/radial2"/>
    <dgm:cxn modelId="{D3FE02EF-176F-48DB-B02A-4F031F38C442}" type="presParOf" srcId="{396757FA-CB7C-4012-99E8-780453F3E4D4}" destId="{4DF74A9A-4795-4C7F-A38E-E14E6046A3F4}" srcOrd="0" destOrd="0" presId="urn:microsoft.com/office/officeart/2005/8/layout/radial2"/>
    <dgm:cxn modelId="{E940DEAA-FED2-480C-A304-D8B9CA95EB60}" type="presParOf" srcId="{396757FA-CB7C-4012-99E8-780453F3E4D4}" destId="{EB7D5CB2-8398-46C5-BB83-69CB04A18BF8}" srcOrd="1" destOrd="0" presId="urn:microsoft.com/office/officeart/2005/8/layout/radial2"/>
    <dgm:cxn modelId="{563FF3AA-00DC-4BEE-9F97-27974F965431}" type="presParOf" srcId="{216F8B6D-CC00-4601-B902-6457E52F2C43}" destId="{60CA267C-689D-44BE-A36B-92CE2C1CCB82}" srcOrd="3" destOrd="0" presId="urn:microsoft.com/office/officeart/2005/8/layout/radial2"/>
    <dgm:cxn modelId="{DEEEBA1A-6D27-420E-90C2-3E84ADB88CDB}" type="presParOf" srcId="{216F8B6D-CC00-4601-B902-6457E52F2C43}" destId="{6EADD475-582D-4214-A485-375A7825BFE8}" srcOrd="4" destOrd="0" presId="urn:microsoft.com/office/officeart/2005/8/layout/radial2"/>
    <dgm:cxn modelId="{64DF37A2-9D01-43AE-8235-11483DF0CC44}" type="presParOf" srcId="{6EADD475-582D-4214-A485-375A7825BFE8}" destId="{3BD96768-7239-41CB-9369-B614BEF5EE35}" srcOrd="0" destOrd="0" presId="urn:microsoft.com/office/officeart/2005/8/layout/radial2"/>
    <dgm:cxn modelId="{9DDE08EB-C76D-4654-9CDE-9CB85A75EFD5}" type="presParOf" srcId="{6EADD475-582D-4214-A485-375A7825BFE8}" destId="{4B2EE56E-253C-461F-B650-CC4DA1CF19A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D652E-6A5F-4AFB-9A98-EA32BFC1AA6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A7BE2E9B-1CA2-4ED6-981B-55916B5C3DD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ADD7853-8204-47E6-8C46-88D5827120A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321AE7D5-4679-4688-806E-6CA755CA35B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611D357-FB3C-40B3-8144-6ADB6464849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363B3D6-A46C-41C9-84E0-857750881A9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DB7F3A5-D339-4E59-9A90-2EBE594DC2A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3358367-F35E-4B37-A802-DC10FE52087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4">
            <a:tint val="50000"/>
            <a:hueOff val="-3981281"/>
            <a:satOff val="22610"/>
            <a:lumOff val="1795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A2E661E-4117-4058-9F1A-B9BD3D8F6F5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817CCF-67ED-4A82-821B-5FA8274FE4C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9F91B4-6E29-4D9D-B9F6-B1F8AD33B8B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BD809F82-8DB4-4540-A58E-D804F82C02D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4D51C86B-1A04-4116-9B14-26CC4B35F9A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578CAE-9358-4F35-B8F8-E5FB30B15EC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97B54E9C-9FCF-4A7A-A407-7FDF18F4B44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A267C-689D-44BE-A36B-92CE2C1CCB82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D02835-30C3-4C55-AEB1-EA7EA4421DE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4BD8DE-43FA-42FF-873C-9AA241ADE15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DF74A9A-4795-4C7F-A38E-E14E6046A3F4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EB7D5CB2-8398-46C5-BB83-69CB04A18BF8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3BD96768-7239-41CB-9369-B614BEF5EE35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4B2EE56E-253C-461F-B650-CC4DA1CF19A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7030A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9000">
              <a:srgbClr val="E6A8F2"/>
            </a:gs>
            <a:gs pos="99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336676"/>
            <a:ext cx="5472608" cy="402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7159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0837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0237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2022-11-15T07:57:56Z</dcterms:modified>
</cp:coreProperties>
</file>