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779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48850-F3F9-484C-A41B-C692FE09C318}" type="doc">
      <dgm:prSet loTypeId="urn:microsoft.com/office/officeart/2005/8/layout/hList7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A904E30-D7B8-48D9-8859-2A05A72D2313}">
      <dgm:prSet/>
      <dgm:spPr/>
      <dgm:t>
        <a:bodyPr/>
        <a:lstStyle/>
        <a:p>
          <a:pPr rtl="0"/>
          <a:r>
            <a:rPr lang="zh-TW" baseline="0" smtClean="0"/>
            <a:t>雙手肥皂清潔，搓洗</a:t>
          </a:r>
          <a:r>
            <a:rPr lang="en-US" baseline="0" smtClean="0"/>
            <a:t>40~60</a:t>
          </a:r>
          <a:r>
            <a:rPr lang="zh-TW" baseline="0" smtClean="0"/>
            <a:t>秒</a:t>
          </a:r>
          <a:endParaRPr lang="zh-TW"/>
        </a:p>
      </dgm:t>
    </dgm:pt>
    <dgm:pt modelId="{22886E21-A50F-404F-87B8-A4ED1ABE6CED}" type="parTrans" cxnId="{714AEE6F-6852-4884-AC39-C8EEE30CD9C2}">
      <dgm:prSet/>
      <dgm:spPr/>
      <dgm:t>
        <a:bodyPr/>
        <a:lstStyle/>
        <a:p>
          <a:endParaRPr lang="zh-TW" altLang="en-US"/>
        </a:p>
      </dgm:t>
    </dgm:pt>
    <dgm:pt modelId="{3BFE08E2-8EBB-4230-B997-30DED591E69A}" type="sibTrans" cxnId="{714AEE6F-6852-4884-AC39-C8EEE30CD9C2}">
      <dgm:prSet/>
      <dgm:spPr/>
      <dgm:t>
        <a:bodyPr/>
        <a:lstStyle/>
        <a:p>
          <a:endParaRPr lang="zh-TW" altLang="en-US"/>
        </a:p>
      </dgm:t>
    </dgm:pt>
    <dgm:pt modelId="{9646B7CA-29B9-4034-976F-0CE9C3ECFE69}">
      <dgm:prSet/>
      <dgm:spPr/>
      <dgm:t>
        <a:bodyPr/>
        <a:lstStyle/>
        <a:p>
          <a:pPr rtl="0"/>
          <a:r>
            <a:rPr lang="zh-TW" baseline="0" smtClean="0"/>
            <a:t>口罩要遮住口鼻、蓋住下巴  </a:t>
          </a:r>
          <a:endParaRPr lang="zh-TW"/>
        </a:p>
      </dgm:t>
    </dgm:pt>
    <dgm:pt modelId="{B7804F12-EDE4-479C-9204-3419DEB56620}" type="parTrans" cxnId="{937093AE-1C09-4076-9494-5FFE17857AB8}">
      <dgm:prSet/>
      <dgm:spPr/>
      <dgm:t>
        <a:bodyPr/>
        <a:lstStyle/>
        <a:p>
          <a:endParaRPr lang="zh-TW" altLang="en-US"/>
        </a:p>
      </dgm:t>
    </dgm:pt>
    <dgm:pt modelId="{D47527CD-7E39-4487-8CF8-0F4EB44BD7FA}" type="sibTrans" cxnId="{937093AE-1C09-4076-9494-5FFE17857AB8}">
      <dgm:prSet/>
      <dgm:spPr/>
      <dgm:t>
        <a:bodyPr/>
        <a:lstStyle/>
        <a:p>
          <a:endParaRPr lang="zh-TW" altLang="en-US"/>
        </a:p>
      </dgm:t>
    </dgm:pt>
    <dgm:pt modelId="{A69CF36F-33E2-469F-A8EB-AAE75C635FE7}">
      <dgm:prSet/>
      <dgm:spPr/>
      <dgm:t>
        <a:bodyPr/>
        <a:lstStyle/>
        <a:p>
          <a:pPr rtl="0"/>
          <a:r>
            <a:rPr lang="zh-TW" baseline="0" smtClean="0"/>
            <a:t>噴</a:t>
          </a:r>
          <a:r>
            <a:rPr lang="en-US" baseline="0" smtClean="0"/>
            <a:t>75%</a:t>
          </a:r>
          <a:r>
            <a:rPr lang="zh-TW" baseline="0" smtClean="0"/>
            <a:t>酒精搓洗雙手</a:t>
          </a:r>
          <a:r>
            <a:rPr lang="en-US" baseline="0" smtClean="0"/>
            <a:t>20-30</a:t>
          </a:r>
          <a:r>
            <a:rPr lang="zh-TW" baseline="0" smtClean="0"/>
            <a:t>秒</a:t>
          </a:r>
          <a:endParaRPr lang="zh-TW"/>
        </a:p>
      </dgm:t>
    </dgm:pt>
    <dgm:pt modelId="{63D642F9-01AA-4BD5-9B78-F6478AC478F6}" type="parTrans" cxnId="{07FCA4CB-9EC6-4574-8F8C-42726F9FC537}">
      <dgm:prSet/>
      <dgm:spPr/>
      <dgm:t>
        <a:bodyPr/>
        <a:lstStyle/>
        <a:p>
          <a:endParaRPr lang="zh-TW" altLang="en-US"/>
        </a:p>
      </dgm:t>
    </dgm:pt>
    <dgm:pt modelId="{D10BF0DA-ECBF-40DC-952F-E71D99BB89DA}" type="sibTrans" cxnId="{07FCA4CB-9EC6-4574-8F8C-42726F9FC537}">
      <dgm:prSet/>
      <dgm:spPr/>
      <dgm:t>
        <a:bodyPr/>
        <a:lstStyle/>
        <a:p>
          <a:endParaRPr lang="zh-TW" altLang="en-US"/>
        </a:p>
      </dgm:t>
    </dgm:pt>
    <dgm:pt modelId="{8F12E3DA-FABE-489D-94CF-013E7D6A6B15}">
      <dgm:prSet/>
      <dgm:spPr/>
      <dgm:t>
        <a:bodyPr/>
        <a:lstStyle/>
        <a:p>
          <a:pPr rtl="0"/>
          <a:r>
            <a:rPr lang="zh-TW" baseline="0" smtClean="0"/>
            <a:t>有發燒、呼吸道症狀速就醫</a:t>
          </a:r>
          <a:endParaRPr lang="zh-TW"/>
        </a:p>
      </dgm:t>
    </dgm:pt>
    <dgm:pt modelId="{32F7F8C9-0699-4E8B-B7D8-91F56EB0DF6D}" type="parTrans" cxnId="{592727F3-CDDB-47AF-AA4A-480A32597A6B}">
      <dgm:prSet/>
      <dgm:spPr/>
      <dgm:t>
        <a:bodyPr/>
        <a:lstStyle/>
        <a:p>
          <a:endParaRPr lang="zh-TW" altLang="en-US"/>
        </a:p>
      </dgm:t>
    </dgm:pt>
    <dgm:pt modelId="{A9A4807B-C655-4779-8437-B28CB63D3FA7}" type="sibTrans" cxnId="{592727F3-CDDB-47AF-AA4A-480A32597A6B}">
      <dgm:prSet/>
      <dgm:spPr/>
      <dgm:t>
        <a:bodyPr/>
        <a:lstStyle/>
        <a:p>
          <a:endParaRPr lang="zh-TW" altLang="en-US"/>
        </a:p>
      </dgm:t>
    </dgm:pt>
    <dgm:pt modelId="{D95618B5-8A37-4DE6-9D8A-CA0C65E3235A}" type="pres">
      <dgm:prSet presAssocID="{CBE48850-F3F9-484C-A41B-C692FE09C3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5E063C7-80F9-446C-98E9-E2535FC5AD4A}" type="pres">
      <dgm:prSet presAssocID="{CBE48850-F3F9-484C-A41B-C692FE09C318}" presName="fgShape" presStyleLbl="fgShp" presStyleIdx="0" presStyleCnt="1"/>
      <dgm:spPr/>
      <dgm:t>
        <a:bodyPr/>
        <a:lstStyle/>
        <a:p>
          <a:endParaRPr lang="zh-TW" altLang="en-US"/>
        </a:p>
      </dgm:t>
    </dgm:pt>
    <dgm:pt modelId="{4FAEFC49-36D5-40F1-BD65-7105CAF60AC3}" type="pres">
      <dgm:prSet presAssocID="{CBE48850-F3F9-484C-A41B-C692FE09C318}" presName="linComp" presStyleCnt="0"/>
      <dgm:spPr/>
      <dgm:t>
        <a:bodyPr/>
        <a:lstStyle/>
        <a:p>
          <a:endParaRPr lang="zh-TW" altLang="en-US"/>
        </a:p>
      </dgm:t>
    </dgm:pt>
    <dgm:pt modelId="{007CB467-737B-4E63-812E-4469FC59DA84}" type="pres">
      <dgm:prSet presAssocID="{5A904E30-D7B8-48D9-8859-2A05A72D2313}" presName="compNode" presStyleCnt="0"/>
      <dgm:spPr/>
      <dgm:t>
        <a:bodyPr/>
        <a:lstStyle/>
        <a:p>
          <a:endParaRPr lang="zh-TW" altLang="en-US"/>
        </a:p>
      </dgm:t>
    </dgm:pt>
    <dgm:pt modelId="{4B0F62FC-09CB-4E9F-A53C-49E5174B2316}" type="pres">
      <dgm:prSet presAssocID="{5A904E30-D7B8-48D9-8859-2A05A72D2313}" presName="bkgdShape" presStyleLbl="node1" presStyleIdx="0" presStyleCnt="4"/>
      <dgm:spPr/>
      <dgm:t>
        <a:bodyPr/>
        <a:lstStyle/>
        <a:p>
          <a:endParaRPr lang="zh-TW" altLang="en-US"/>
        </a:p>
      </dgm:t>
    </dgm:pt>
    <dgm:pt modelId="{F7778F67-D9C5-46BD-A4C0-EE77A9C148BC}" type="pres">
      <dgm:prSet presAssocID="{5A904E30-D7B8-48D9-8859-2A05A72D2313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F8F596-4745-4C41-8507-3EA8909AC860}" type="pres">
      <dgm:prSet presAssocID="{5A904E30-D7B8-48D9-8859-2A05A72D2313}" presName="invisiNode" presStyleLbl="node1" presStyleIdx="0" presStyleCnt="4"/>
      <dgm:spPr/>
      <dgm:t>
        <a:bodyPr/>
        <a:lstStyle/>
        <a:p>
          <a:endParaRPr lang="zh-TW" altLang="en-US"/>
        </a:p>
      </dgm:t>
    </dgm:pt>
    <dgm:pt modelId="{6996CF24-75B0-46AF-BEB1-306597BF8810}" type="pres">
      <dgm:prSet presAssocID="{5A904E30-D7B8-48D9-8859-2A05A72D2313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95CA3003-A153-4781-8ED6-8391DD4671C3}" type="pres">
      <dgm:prSet presAssocID="{3BFE08E2-8EBB-4230-B997-30DED591E69A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B2B4E28D-F35B-434F-B4C6-1FBDCB35FD21}" type="pres">
      <dgm:prSet presAssocID="{9646B7CA-29B9-4034-976F-0CE9C3ECFE69}" presName="compNode" presStyleCnt="0"/>
      <dgm:spPr/>
      <dgm:t>
        <a:bodyPr/>
        <a:lstStyle/>
        <a:p>
          <a:endParaRPr lang="zh-TW" altLang="en-US"/>
        </a:p>
      </dgm:t>
    </dgm:pt>
    <dgm:pt modelId="{2187EFC5-A2E2-4F4C-83B2-AF477A4F4FC9}" type="pres">
      <dgm:prSet presAssocID="{9646B7CA-29B9-4034-976F-0CE9C3ECFE69}" presName="bkgdShape" presStyleLbl="node1" presStyleIdx="1" presStyleCnt="4" custLinFactNeighborX="-844" custLinFactNeighborY="-532"/>
      <dgm:spPr/>
      <dgm:t>
        <a:bodyPr/>
        <a:lstStyle/>
        <a:p>
          <a:endParaRPr lang="zh-TW" altLang="en-US"/>
        </a:p>
      </dgm:t>
    </dgm:pt>
    <dgm:pt modelId="{E78B65B2-C650-41A1-A65A-F3EC99D72A7D}" type="pres">
      <dgm:prSet presAssocID="{9646B7CA-29B9-4034-976F-0CE9C3ECFE69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DB9245-A3AB-4C99-9198-D113E4554F14}" type="pres">
      <dgm:prSet presAssocID="{9646B7CA-29B9-4034-976F-0CE9C3ECFE69}" presName="invisiNode" presStyleLbl="node1" presStyleIdx="1" presStyleCnt="4"/>
      <dgm:spPr/>
      <dgm:t>
        <a:bodyPr/>
        <a:lstStyle/>
        <a:p>
          <a:endParaRPr lang="zh-TW" altLang="en-US"/>
        </a:p>
      </dgm:t>
    </dgm:pt>
    <dgm:pt modelId="{399BFF4C-E4CF-4F3A-9F08-93AE175A7B59}" type="pres">
      <dgm:prSet presAssocID="{9646B7CA-29B9-4034-976F-0CE9C3ECFE69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64FB5103-B498-4EDC-B2BE-97DDFCCB669B}" type="pres">
      <dgm:prSet presAssocID="{D47527CD-7E39-4487-8CF8-0F4EB44BD7FA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FC84436D-D36A-416F-A10E-A85D21FA8879}" type="pres">
      <dgm:prSet presAssocID="{A69CF36F-33E2-469F-A8EB-AAE75C635FE7}" presName="compNode" presStyleCnt="0"/>
      <dgm:spPr/>
      <dgm:t>
        <a:bodyPr/>
        <a:lstStyle/>
        <a:p>
          <a:endParaRPr lang="zh-TW" altLang="en-US"/>
        </a:p>
      </dgm:t>
    </dgm:pt>
    <dgm:pt modelId="{A33E4E4A-447D-4A48-9152-9C19AF0F1F40}" type="pres">
      <dgm:prSet presAssocID="{A69CF36F-33E2-469F-A8EB-AAE75C635FE7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C6AE9546-547C-4447-A994-CCDE465FB04C}" type="pres">
      <dgm:prSet presAssocID="{A69CF36F-33E2-469F-A8EB-AAE75C635FE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FEC54A-340A-4843-BCB1-BD09E06A125A}" type="pres">
      <dgm:prSet presAssocID="{A69CF36F-33E2-469F-A8EB-AAE75C635FE7}" presName="invisiNode" presStyleLbl="node1" presStyleIdx="2" presStyleCnt="4"/>
      <dgm:spPr/>
      <dgm:t>
        <a:bodyPr/>
        <a:lstStyle/>
        <a:p>
          <a:endParaRPr lang="zh-TW" altLang="en-US"/>
        </a:p>
      </dgm:t>
    </dgm:pt>
    <dgm:pt modelId="{D25B9F12-2264-4FFA-A251-16D7C07C8647}" type="pres">
      <dgm:prSet presAssocID="{A69CF36F-33E2-469F-A8EB-AAE75C635FE7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CA24E730-A5BC-458D-B429-1D04A4BD2199}" type="pres">
      <dgm:prSet presAssocID="{D10BF0DA-ECBF-40DC-952F-E71D99BB89DA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F1E5379C-2CF2-4061-99D5-768B6D5A789E}" type="pres">
      <dgm:prSet presAssocID="{8F12E3DA-FABE-489D-94CF-013E7D6A6B15}" presName="compNode" presStyleCnt="0"/>
      <dgm:spPr/>
      <dgm:t>
        <a:bodyPr/>
        <a:lstStyle/>
        <a:p>
          <a:endParaRPr lang="zh-TW" altLang="en-US"/>
        </a:p>
      </dgm:t>
    </dgm:pt>
    <dgm:pt modelId="{3D881CBF-D368-4B6C-B5B7-0D337335FDB9}" type="pres">
      <dgm:prSet presAssocID="{8F12E3DA-FABE-489D-94CF-013E7D6A6B15}" presName="bkgdShape" presStyleLbl="node1" presStyleIdx="3" presStyleCnt="4"/>
      <dgm:spPr/>
      <dgm:t>
        <a:bodyPr/>
        <a:lstStyle/>
        <a:p>
          <a:endParaRPr lang="zh-TW" altLang="en-US"/>
        </a:p>
      </dgm:t>
    </dgm:pt>
    <dgm:pt modelId="{1025C3B3-5628-49AC-B032-3E4A66DD48E2}" type="pres">
      <dgm:prSet presAssocID="{8F12E3DA-FABE-489D-94CF-013E7D6A6B1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53E15E-2198-42BF-8304-5AE03E06AB54}" type="pres">
      <dgm:prSet presAssocID="{8F12E3DA-FABE-489D-94CF-013E7D6A6B15}" presName="invisiNode" presStyleLbl="node1" presStyleIdx="3" presStyleCnt="4"/>
      <dgm:spPr/>
      <dgm:t>
        <a:bodyPr/>
        <a:lstStyle/>
        <a:p>
          <a:endParaRPr lang="zh-TW" altLang="en-US"/>
        </a:p>
      </dgm:t>
    </dgm:pt>
    <dgm:pt modelId="{4EEA0535-E00F-4D4B-B246-9C859D8E4B92}" type="pres">
      <dgm:prSet presAssocID="{8F12E3DA-FABE-489D-94CF-013E7D6A6B15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714AEE6F-6852-4884-AC39-C8EEE30CD9C2}" srcId="{CBE48850-F3F9-484C-A41B-C692FE09C318}" destId="{5A904E30-D7B8-48D9-8859-2A05A72D2313}" srcOrd="0" destOrd="0" parTransId="{22886E21-A50F-404F-87B8-A4ED1ABE6CED}" sibTransId="{3BFE08E2-8EBB-4230-B997-30DED591E69A}"/>
    <dgm:cxn modelId="{793A7316-7FCF-4541-B567-62FBD7CD598A}" type="presOf" srcId="{3BFE08E2-8EBB-4230-B997-30DED591E69A}" destId="{95CA3003-A153-4781-8ED6-8391DD4671C3}" srcOrd="0" destOrd="0" presId="urn:microsoft.com/office/officeart/2005/8/layout/hList7"/>
    <dgm:cxn modelId="{937093AE-1C09-4076-9494-5FFE17857AB8}" srcId="{CBE48850-F3F9-484C-A41B-C692FE09C318}" destId="{9646B7CA-29B9-4034-976F-0CE9C3ECFE69}" srcOrd="1" destOrd="0" parTransId="{B7804F12-EDE4-479C-9204-3419DEB56620}" sibTransId="{D47527CD-7E39-4487-8CF8-0F4EB44BD7FA}"/>
    <dgm:cxn modelId="{BEC5B0E2-EA31-4468-8659-3E76298D7FAC}" type="presOf" srcId="{A69CF36F-33E2-469F-A8EB-AAE75C635FE7}" destId="{A33E4E4A-447D-4A48-9152-9C19AF0F1F40}" srcOrd="0" destOrd="0" presId="urn:microsoft.com/office/officeart/2005/8/layout/hList7"/>
    <dgm:cxn modelId="{8C9BE9A3-2866-4BC1-AF69-E8F5C6276D00}" type="presOf" srcId="{5A904E30-D7B8-48D9-8859-2A05A72D2313}" destId="{4B0F62FC-09CB-4E9F-A53C-49E5174B2316}" srcOrd="0" destOrd="0" presId="urn:microsoft.com/office/officeart/2005/8/layout/hList7"/>
    <dgm:cxn modelId="{E15D9A62-3204-46BB-9C04-CF14B7C85F18}" type="presOf" srcId="{9646B7CA-29B9-4034-976F-0CE9C3ECFE69}" destId="{E78B65B2-C650-41A1-A65A-F3EC99D72A7D}" srcOrd="1" destOrd="0" presId="urn:microsoft.com/office/officeart/2005/8/layout/hList7"/>
    <dgm:cxn modelId="{592727F3-CDDB-47AF-AA4A-480A32597A6B}" srcId="{CBE48850-F3F9-484C-A41B-C692FE09C318}" destId="{8F12E3DA-FABE-489D-94CF-013E7D6A6B15}" srcOrd="3" destOrd="0" parTransId="{32F7F8C9-0699-4E8B-B7D8-91F56EB0DF6D}" sibTransId="{A9A4807B-C655-4779-8437-B28CB63D3FA7}"/>
    <dgm:cxn modelId="{F15DE58D-B72E-46E1-94E9-941B62A85930}" type="presOf" srcId="{9646B7CA-29B9-4034-976F-0CE9C3ECFE69}" destId="{2187EFC5-A2E2-4F4C-83B2-AF477A4F4FC9}" srcOrd="0" destOrd="0" presId="urn:microsoft.com/office/officeart/2005/8/layout/hList7"/>
    <dgm:cxn modelId="{07FCA4CB-9EC6-4574-8F8C-42726F9FC537}" srcId="{CBE48850-F3F9-484C-A41B-C692FE09C318}" destId="{A69CF36F-33E2-469F-A8EB-AAE75C635FE7}" srcOrd="2" destOrd="0" parTransId="{63D642F9-01AA-4BD5-9B78-F6478AC478F6}" sibTransId="{D10BF0DA-ECBF-40DC-952F-E71D99BB89DA}"/>
    <dgm:cxn modelId="{A60F909B-044F-47D0-9C61-AE014CE3A229}" type="presOf" srcId="{A69CF36F-33E2-469F-A8EB-AAE75C635FE7}" destId="{C6AE9546-547C-4447-A994-CCDE465FB04C}" srcOrd="1" destOrd="0" presId="urn:microsoft.com/office/officeart/2005/8/layout/hList7"/>
    <dgm:cxn modelId="{1475815E-8C95-4A96-8D7B-9F14309BC696}" type="presOf" srcId="{CBE48850-F3F9-484C-A41B-C692FE09C318}" destId="{D95618B5-8A37-4DE6-9D8A-CA0C65E3235A}" srcOrd="0" destOrd="0" presId="urn:microsoft.com/office/officeart/2005/8/layout/hList7"/>
    <dgm:cxn modelId="{48DE3AAC-A18E-4A23-8D74-1ED24989E8F2}" type="presOf" srcId="{5A904E30-D7B8-48D9-8859-2A05A72D2313}" destId="{F7778F67-D9C5-46BD-A4C0-EE77A9C148BC}" srcOrd="1" destOrd="0" presId="urn:microsoft.com/office/officeart/2005/8/layout/hList7"/>
    <dgm:cxn modelId="{E7190F46-25D3-431E-9329-1E0B6B44B6ED}" type="presOf" srcId="{8F12E3DA-FABE-489D-94CF-013E7D6A6B15}" destId="{3D881CBF-D368-4B6C-B5B7-0D337335FDB9}" srcOrd="0" destOrd="0" presId="urn:microsoft.com/office/officeart/2005/8/layout/hList7"/>
    <dgm:cxn modelId="{997C7300-66B6-486C-87B5-89A7AE9FE5EC}" type="presOf" srcId="{D47527CD-7E39-4487-8CF8-0F4EB44BD7FA}" destId="{64FB5103-B498-4EDC-B2BE-97DDFCCB669B}" srcOrd="0" destOrd="0" presId="urn:microsoft.com/office/officeart/2005/8/layout/hList7"/>
    <dgm:cxn modelId="{718D390B-C1EB-4B61-A819-1559A17D641B}" type="presOf" srcId="{8F12E3DA-FABE-489D-94CF-013E7D6A6B15}" destId="{1025C3B3-5628-49AC-B032-3E4A66DD48E2}" srcOrd="1" destOrd="0" presId="urn:microsoft.com/office/officeart/2005/8/layout/hList7"/>
    <dgm:cxn modelId="{9B78A561-683A-449A-84E4-D45B5F642A9C}" type="presOf" srcId="{D10BF0DA-ECBF-40DC-952F-E71D99BB89DA}" destId="{CA24E730-A5BC-458D-B429-1D04A4BD2199}" srcOrd="0" destOrd="0" presId="urn:microsoft.com/office/officeart/2005/8/layout/hList7"/>
    <dgm:cxn modelId="{71CA8C55-2F9C-4ABB-830D-40EBD0A0026F}" type="presParOf" srcId="{D95618B5-8A37-4DE6-9D8A-CA0C65E3235A}" destId="{A5E063C7-80F9-446C-98E9-E2535FC5AD4A}" srcOrd="0" destOrd="0" presId="urn:microsoft.com/office/officeart/2005/8/layout/hList7"/>
    <dgm:cxn modelId="{49E06D94-8567-41D1-9872-CCB907E0B90D}" type="presParOf" srcId="{D95618B5-8A37-4DE6-9D8A-CA0C65E3235A}" destId="{4FAEFC49-36D5-40F1-BD65-7105CAF60AC3}" srcOrd="1" destOrd="0" presId="urn:microsoft.com/office/officeart/2005/8/layout/hList7"/>
    <dgm:cxn modelId="{1F152923-32E5-49F6-ADA7-5672A3D7246F}" type="presParOf" srcId="{4FAEFC49-36D5-40F1-BD65-7105CAF60AC3}" destId="{007CB467-737B-4E63-812E-4469FC59DA84}" srcOrd="0" destOrd="0" presId="urn:microsoft.com/office/officeart/2005/8/layout/hList7"/>
    <dgm:cxn modelId="{FF7D9F84-D1D0-46FC-8BAC-E12A92A1D7CE}" type="presParOf" srcId="{007CB467-737B-4E63-812E-4469FC59DA84}" destId="{4B0F62FC-09CB-4E9F-A53C-49E5174B2316}" srcOrd="0" destOrd="0" presId="urn:microsoft.com/office/officeart/2005/8/layout/hList7"/>
    <dgm:cxn modelId="{C94FBC28-F327-47DA-BDF4-0E0601023A35}" type="presParOf" srcId="{007CB467-737B-4E63-812E-4469FC59DA84}" destId="{F7778F67-D9C5-46BD-A4C0-EE77A9C148BC}" srcOrd="1" destOrd="0" presId="urn:microsoft.com/office/officeart/2005/8/layout/hList7"/>
    <dgm:cxn modelId="{EB6B596E-25B2-4763-9F34-5994FDEF97FB}" type="presParOf" srcId="{007CB467-737B-4E63-812E-4469FC59DA84}" destId="{06F8F596-4745-4C41-8507-3EA8909AC860}" srcOrd="2" destOrd="0" presId="urn:microsoft.com/office/officeart/2005/8/layout/hList7"/>
    <dgm:cxn modelId="{67A23C3E-A0E8-4C5A-8404-32032620BA9C}" type="presParOf" srcId="{007CB467-737B-4E63-812E-4469FC59DA84}" destId="{6996CF24-75B0-46AF-BEB1-306597BF8810}" srcOrd="3" destOrd="0" presId="urn:microsoft.com/office/officeart/2005/8/layout/hList7"/>
    <dgm:cxn modelId="{07342500-C97A-4AE1-8323-FB434FBF0AA1}" type="presParOf" srcId="{4FAEFC49-36D5-40F1-BD65-7105CAF60AC3}" destId="{95CA3003-A153-4781-8ED6-8391DD4671C3}" srcOrd="1" destOrd="0" presId="urn:microsoft.com/office/officeart/2005/8/layout/hList7"/>
    <dgm:cxn modelId="{B684FF90-2F22-4062-A1E8-18984A22DD17}" type="presParOf" srcId="{4FAEFC49-36D5-40F1-BD65-7105CAF60AC3}" destId="{B2B4E28D-F35B-434F-B4C6-1FBDCB35FD21}" srcOrd="2" destOrd="0" presId="urn:microsoft.com/office/officeart/2005/8/layout/hList7"/>
    <dgm:cxn modelId="{1FB2E09D-8A26-4EF5-B050-384660517112}" type="presParOf" srcId="{B2B4E28D-F35B-434F-B4C6-1FBDCB35FD21}" destId="{2187EFC5-A2E2-4F4C-83B2-AF477A4F4FC9}" srcOrd="0" destOrd="0" presId="urn:microsoft.com/office/officeart/2005/8/layout/hList7"/>
    <dgm:cxn modelId="{033529D1-53B3-4137-94C3-480BC659DDC0}" type="presParOf" srcId="{B2B4E28D-F35B-434F-B4C6-1FBDCB35FD21}" destId="{E78B65B2-C650-41A1-A65A-F3EC99D72A7D}" srcOrd="1" destOrd="0" presId="urn:microsoft.com/office/officeart/2005/8/layout/hList7"/>
    <dgm:cxn modelId="{E1A3C68E-2F90-4964-BE24-86DD9C731899}" type="presParOf" srcId="{B2B4E28D-F35B-434F-B4C6-1FBDCB35FD21}" destId="{80DB9245-A3AB-4C99-9198-D113E4554F14}" srcOrd="2" destOrd="0" presId="urn:microsoft.com/office/officeart/2005/8/layout/hList7"/>
    <dgm:cxn modelId="{83E0726B-2F9A-4EB7-82CE-D20E6E9DEFB8}" type="presParOf" srcId="{B2B4E28D-F35B-434F-B4C6-1FBDCB35FD21}" destId="{399BFF4C-E4CF-4F3A-9F08-93AE175A7B59}" srcOrd="3" destOrd="0" presId="urn:microsoft.com/office/officeart/2005/8/layout/hList7"/>
    <dgm:cxn modelId="{C1B80846-8762-4286-9C35-3A5FA0EE7AFC}" type="presParOf" srcId="{4FAEFC49-36D5-40F1-BD65-7105CAF60AC3}" destId="{64FB5103-B498-4EDC-B2BE-97DDFCCB669B}" srcOrd="3" destOrd="0" presId="urn:microsoft.com/office/officeart/2005/8/layout/hList7"/>
    <dgm:cxn modelId="{9B59B499-567F-4D0C-8CB9-46139079C1EF}" type="presParOf" srcId="{4FAEFC49-36D5-40F1-BD65-7105CAF60AC3}" destId="{FC84436D-D36A-416F-A10E-A85D21FA8879}" srcOrd="4" destOrd="0" presId="urn:microsoft.com/office/officeart/2005/8/layout/hList7"/>
    <dgm:cxn modelId="{162A63AE-1202-4127-8CDB-B34BF3371EFE}" type="presParOf" srcId="{FC84436D-D36A-416F-A10E-A85D21FA8879}" destId="{A33E4E4A-447D-4A48-9152-9C19AF0F1F40}" srcOrd="0" destOrd="0" presId="urn:microsoft.com/office/officeart/2005/8/layout/hList7"/>
    <dgm:cxn modelId="{28B78AD2-1AE7-4DBD-B3B0-57CC65007DA9}" type="presParOf" srcId="{FC84436D-D36A-416F-A10E-A85D21FA8879}" destId="{C6AE9546-547C-4447-A994-CCDE465FB04C}" srcOrd="1" destOrd="0" presId="urn:microsoft.com/office/officeart/2005/8/layout/hList7"/>
    <dgm:cxn modelId="{7BF4F608-952E-4232-9F11-7EC3533FC396}" type="presParOf" srcId="{FC84436D-D36A-416F-A10E-A85D21FA8879}" destId="{61FEC54A-340A-4843-BCB1-BD09E06A125A}" srcOrd="2" destOrd="0" presId="urn:microsoft.com/office/officeart/2005/8/layout/hList7"/>
    <dgm:cxn modelId="{B58E8A98-FE65-417D-8C11-E95DAFC68D36}" type="presParOf" srcId="{FC84436D-D36A-416F-A10E-A85D21FA8879}" destId="{D25B9F12-2264-4FFA-A251-16D7C07C8647}" srcOrd="3" destOrd="0" presId="urn:microsoft.com/office/officeart/2005/8/layout/hList7"/>
    <dgm:cxn modelId="{22F8E46F-2C90-4956-8DF9-026DD65B9C8B}" type="presParOf" srcId="{4FAEFC49-36D5-40F1-BD65-7105CAF60AC3}" destId="{CA24E730-A5BC-458D-B429-1D04A4BD2199}" srcOrd="5" destOrd="0" presId="urn:microsoft.com/office/officeart/2005/8/layout/hList7"/>
    <dgm:cxn modelId="{4CE2627F-4E21-42CE-8647-E638B1EA35F9}" type="presParOf" srcId="{4FAEFC49-36D5-40F1-BD65-7105CAF60AC3}" destId="{F1E5379C-2CF2-4061-99D5-768B6D5A789E}" srcOrd="6" destOrd="0" presId="urn:microsoft.com/office/officeart/2005/8/layout/hList7"/>
    <dgm:cxn modelId="{06DA3655-DDC3-4AB0-B625-36C0A62F1945}" type="presParOf" srcId="{F1E5379C-2CF2-4061-99D5-768B6D5A789E}" destId="{3D881CBF-D368-4B6C-B5B7-0D337335FDB9}" srcOrd="0" destOrd="0" presId="urn:microsoft.com/office/officeart/2005/8/layout/hList7"/>
    <dgm:cxn modelId="{080E3A39-FC45-44E3-B6B7-A3AB9F8BE1FC}" type="presParOf" srcId="{F1E5379C-2CF2-4061-99D5-768B6D5A789E}" destId="{1025C3B3-5628-49AC-B032-3E4A66DD48E2}" srcOrd="1" destOrd="0" presId="urn:microsoft.com/office/officeart/2005/8/layout/hList7"/>
    <dgm:cxn modelId="{FE5C9582-D0F1-417B-A232-27AB0CD3F7AF}" type="presParOf" srcId="{F1E5379C-2CF2-4061-99D5-768B6D5A789E}" destId="{9453E15E-2198-42BF-8304-5AE03E06AB54}" srcOrd="2" destOrd="0" presId="urn:microsoft.com/office/officeart/2005/8/layout/hList7"/>
    <dgm:cxn modelId="{A7AF83A0-380D-4AB8-9A3C-F402FAE4F375}" type="presParOf" srcId="{F1E5379C-2CF2-4061-99D5-768B6D5A789E}" destId="{4EEA0535-E00F-4D4B-B246-9C859D8E4B9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DCD4DF-54A9-4715-8D94-94BA2546B355}" type="doc">
      <dgm:prSet loTypeId="urn:microsoft.com/office/officeart/2008/layout/TitledPictureBlocks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1E5A6A7-A8DF-4645-99C1-8AAFBAEE6345}">
      <dgm:prSet/>
      <dgm:spPr/>
      <dgm:t>
        <a:bodyPr/>
        <a:lstStyle/>
        <a:p>
          <a:pPr rtl="0"/>
          <a:r>
            <a:rPr lang="zh-TW" baseline="0" dirty="0" smtClean="0"/>
            <a:t>室外至少</a:t>
          </a:r>
          <a:r>
            <a:rPr lang="en-US" baseline="0" dirty="0" smtClean="0"/>
            <a:t>1</a:t>
          </a:r>
          <a:r>
            <a:rPr lang="zh-TW" baseline="0" dirty="0" smtClean="0"/>
            <a:t>公尺</a:t>
          </a:r>
          <a:endParaRPr lang="zh-TW" dirty="0"/>
        </a:p>
      </dgm:t>
    </dgm:pt>
    <dgm:pt modelId="{A78BCB04-33FB-484A-97D6-547A4593FCC8}" type="parTrans" cxnId="{3F8C3338-B14B-45E9-9741-FCE16630353F}">
      <dgm:prSet/>
      <dgm:spPr/>
      <dgm:t>
        <a:bodyPr/>
        <a:lstStyle/>
        <a:p>
          <a:endParaRPr lang="zh-TW" altLang="en-US"/>
        </a:p>
      </dgm:t>
    </dgm:pt>
    <dgm:pt modelId="{92C99E5D-9EF3-4AA1-85D8-C14450849739}" type="sibTrans" cxnId="{3F8C3338-B14B-45E9-9741-FCE16630353F}">
      <dgm:prSet/>
      <dgm:spPr/>
      <dgm:t>
        <a:bodyPr/>
        <a:lstStyle/>
        <a:p>
          <a:endParaRPr lang="zh-TW" altLang="en-US"/>
        </a:p>
      </dgm:t>
    </dgm:pt>
    <dgm:pt modelId="{D507808F-D2EC-41D7-9F8E-2B37D0F8A0E5}">
      <dgm:prSet/>
      <dgm:spPr/>
      <dgm:t>
        <a:bodyPr/>
        <a:lstStyle/>
        <a:p>
          <a:pPr rtl="0"/>
          <a:r>
            <a:rPr lang="zh-TW" baseline="0" dirty="0" smtClean="0"/>
            <a:t>大約</a:t>
          </a:r>
          <a:r>
            <a:rPr lang="en-US" baseline="0" dirty="0" smtClean="0"/>
            <a:t>3</a:t>
          </a:r>
          <a:r>
            <a:rPr lang="zh-TW" baseline="0" dirty="0" smtClean="0"/>
            <a:t>個步伐</a:t>
          </a:r>
          <a:endParaRPr lang="zh-TW" dirty="0"/>
        </a:p>
      </dgm:t>
    </dgm:pt>
    <dgm:pt modelId="{BAA34A4C-3302-4F4C-8E0C-73A4D9500942}" type="parTrans" cxnId="{266B415F-436D-41E1-B645-8B15A2735D4A}">
      <dgm:prSet/>
      <dgm:spPr/>
      <dgm:t>
        <a:bodyPr/>
        <a:lstStyle/>
        <a:p>
          <a:endParaRPr lang="zh-TW" altLang="en-US"/>
        </a:p>
      </dgm:t>
    </dgm:pt>
    <dgm:pt modelId="{D20B5116-29D7-4B1A-9E40-4533563349B5}" type="sibTrans" cxnId="{266B415F-436D-41E1-B645-8B15A2735D4A}">
      <dgm:prSet/>
      <dgm:spPr/>
      <dgm:t>
        <a:bodyPr/>
        <a:lstStyle/>
        <a:p>
          <a:endParaRPr lang="zh-TW" altLang="en-US"/>
        </a:p>
      </dgm:t>
    </dgm:pt>
    <dgm:pt modelId="{9181C9F7-94BE-45DD-B8AB-6925A1036245}">
      <dgm:prSet/>
      <dgm:spPr/>
      <dgm:t>
        <a:bodyPr/>
        <a:lstStyle/>
        <a:p>
          <a:pPr rtl="0"/>
          <a:r>
            <a:rPr lang="zh-TW" baseline="0" smtClean="0"/>
            <a:t>室內至少</a:t>
          </a:r>
          <a:r>
            <a:rPr lang="en-US" baseline="0" smtClean="0"/>
            <a:t>1.5</a:t>
          </a:r>
          <a:r>
            <a:rPr lang="zh-TW" baseline="0" smtClean="0"/>
            <a:t>公尺</a:t>
          </a:r>
          <a:endParaRPr lang="zh-TW"/>
        </a:p>
      </dgm:t>
    </dgm:pt>
    <dgm:pt modelId="{3BDEDFF3-464C-49D2-97AA-788F5AB27D35}" type="parTrans" cxnId="{F222F443-EC7D-46D3-A9CF-AD895A49ACD0}">
      <dgm:prSet/>
      <dgm:spPr/>
      <dgm:t>
        <a:bodyPr/>
        <a:lstStyle/>
        <a:p>
          <a:endParaRPr lang="zh-TW" altLang="en-US"/>
        </a:p>
      </dgm:t>
    </dgm:pt>
    <dgm:pt modelId="{9620587F-4A77-4723-BA35-7685A6038F76}" type="sibTrans" cxnId="{F222F443-EC7D-46D3-A9CF-AD895A49ACD0}">
      <dgm:prSet/>
      <dgm:spPr/>
      <dgm:t>
        <a:bodyPr/>
        <a:lstStyle/>
        <a:p>
          <a:endParaRPr lang="zh-TW" altLang="en-US"/>
        </a:p>
      </dgm:t>
    </dgm:pt>
    <dgm:pt modelId="{AE1A9CC6-85DA-4C39-95C2-321ADD0249D4}">
      <dgm:prSet/>
      <dgm:spPr/>
      <dgm:t>
        <a:bodyPr/>
        <a:lstStyle/>
        <a:p>
          <a:pPr rtl="0"/>
          <a:r>
            <a:rPr lang="zh-TW" baseline="0" dirty="0" smtClean="0"/>
            <a:t>大約手臂的兩倍長</a:t>
          </a:r>
          <a:endParaRPr lang="zh-TW" dirty="0"/>
        </a:p>
      </dgm:t>
    </dgm:pt>
    <dgm:pt modelId="{3266AD77-4B9A-437A-AE0D-2A5B4E5B8ED5}" type="parTrans" cxnId="{3C5CA106-62FC-4B0B-9AFE-6CAE54CC6163}">
      <dgm:prSet/>
      <dgm:spPr/>
      <dgm:t>
        <a:bodyPr/>
        <a:lstStyle/>
        <a:p>
          <a:endParaRPr lang="zh-TW" altLang="en-US"/>
        </a:p>
      </dgm:t>
    </dgm:pt>
    <dgm:pt modelId="{715C9CDF-05C4-4C8F-A5A9-431B1343A91A}" type="sibTrans" cxnId="{3C5CA106-62FC-4B0B-9AFE-6CAE54CC6163}">
      <dgm:prSet/>
      <dgm:spPr/>
      <dgm:t>
        <a:bodyPr/>
        <a:lstStyle/>
        <a:p>
          <a:endParaRPr lang="zh-TW" altLang="en-US"/>
        </a:p>
      </dgm:t>
    </dgm:pt>
    <dgm:pt modelId="{C4539761-44DB-4E09-947E-874B4309B8FD}" type="pres">
      <dgm:prSet presAssocID="{E1DCD4DF-54A9-4715-8D94-94BA2546B35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3EED081-96E9-46F1-BA78-304FE4118AB9}" type="pres">
      <dgm:prSet presAssocID="{F1E5A6A7-A8DF-4645-99C1-8AAFBAEE6345}" presName="composite" presStyleCnt="0"/>
      <dgm:spPr/>
      <dgm:t>
        <a:bodyPr/>
        <a:lstStyle/>
        <a:p>
          <a:endParaRPr lang="zh-TW" altLang="en-US"/>
        </a:p>
      </dgm:t>
    </dgm:pt>
    <dgm:pt modelId="{5BD27926-A61C-4A00-A912-B45441DE6EAC}" type="pres">
      <dgm:prSet presAssocID="{F1E5A6A7-A8DF-4645-99C1-8AAFBAEE6345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FC6D74-C63F-4073-A879-BB488B2286CA}" type="pres">
      <dgm:prSet presAssocID="{F1E5A6A7-A8DF-4645-99C1-8AAFBAEE6345}" presName="Image" presStyleLbl="b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zh-TW" altLang="en-US"/>
        </a:p>
      </dgm:t>
    </dgm:pt>
    <dgm:pt modelId="{EB5ED0ED-00D1-42A9-8FEE-30B44CEE9147}" type="pres">
      <dgm:prSet presAssocID="{F1E5A6A7-A8DF-4645-99C1-8AAFBAEE6345}" presName="ChildText" presStyleLbl="fg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E53F8A-9D05-4F93-A669-8AA6B16DB515}" type="pres">
      <dgm:prSet presAssocID="{92C99E5D-9EF3-4AA1-85D8-C14450849739}" presName="sibTrans" presStyleCnt="0"/>
      <dgm:spPr/>
      <dgm:t>
        <a:bodyPr/>
        <a:lstStyle/>
        <a:p>
          <a:endParaRPr lang="zh-TW" altLang="en-US"/>
        </a:p>
      </dgm:t>
    </dgm:pt>
    <dgm:pt modelId="{BA35A252-2072-4205-8C30-CC13252BCC04}" type="pres">
      <dgm:prSet presAssocID="{9181C9F7-94BE-45DD-B8AB-6925A1036245}" presName="composite" presStyleCnt="0"/>
      <dgm:spPr/>
      <dgm:t>
        <a:bodyPr/>
        <a:lstStyle/>
        <a:p>
          <a:endParaRPr lang="zh-TW" altLang="en-US"/>
        </a:p>
      </dgm:t>
    </dgm:pt>
    <dgm:pt modelId="{BA3B9DA2-C282-486A-930B-D7336221EFE9}" type="pres">
      <dgm:prSet presAssocID="{9181C9F7-94BE-45DD-B8AB-6925A1036245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07A640-ED68-41F7-A66A-F5DF4B609A32}" type="pres">
      <dgm:prSet presAssocID="{9181C9F7-94BE-45DD-B8AB-6925A1036245}" presName="Image" presStyleLbl="bgImgPlace1" presStyleIdx="1" presStyleCnt="2" custLinFactNeighborX="473" custLinFactNeighborY="202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FE0BAB1B-B473-4513-AD12-4FFE433E6B9F}" type="pres">
      <dgm:prSet presAssocID="{9181C9F7-94BE-45DD-B8AB-6925A1036245}" presName="ChildText" presStyleLbl="fg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E07BF8B-2431-41C4-933B-7BE673C5618D}" type="presOf" srcId="{F1E5A6A7-A8DF-4645-99C1-8AAFBAEE6345}" destId="{5BD27926-A61C-4A00-A912-B45441DE6EAC}" srcOrd="0" destOrd="0" presId="urn:microsoft.com/office/officeart/2008/layout/TitledPictureBlocks"/>
    <dgm:cxn modelId="{3C5CA106-62FC-4B0B-9AFE-6CAE54CC6163}" srcId="{9181C9F7-94BE-45DD-B8AB-6925A1036245}" destId="{AE1A9CC6-85DA-4C39-95C2-321ADD0249D4}" srcOrd="0" destOrd="0" parTransId="{3266AD77-4B9A-437A-AE0D-2A5B4E5B8ED5}" sibTransId="{715C9CDF-05C4-4C8F-A5A9-431B1343A91A}"/>
    <dgm:cxn modelId="{3F8C3338-B14B-45E9-9741-FCE16630353F}" srcId="{E1DCD4DF-54A9-4715-8D94-94BA2546B355}" destId="{F1E5A6A7-A8DF-4645-99C1-8AAFBAEE6345}" srcOrd="0" destOrd="0" parTransId="{A78BCB04-33FB-484A-97D6-547A4593FCC8}" sibTransId="{92C99E5D-9EF3-4AA1-85D8-C14450849739}"/>
    <dgm:cxn modelId="{F222F443-EC7D-46D3-A9CF-AD895A49ACD0}" srcId="{E1DCD4DF-54A9-4715-8D94-94BA2546B355}" destId="{9181C9F7-94BE-45DD-B8AB-6925A1036245}" srcOrd="1" destOrd="0" parTransId="{3BDEDFF3-464C-49D2-97AA-788F5AB27D35}" sibTransId="{9620587F-4A77-4723-BA35-7685A6038F76}"/>
    <dgm:cxn modelId="{4D1A9190-4E98-4A50-9E91-87A2D6D62455}" type="presOf" srcId="{E1DCD4DF-54A9-4715-8D94-94BA2546B355}" destId="{C4539761-44DB-4E09-947E-874B4309B8FD}" srcOrd="0" destOrd="0" presId="urn:microsoft.com/office/officeart/2008/layout/TitledPictureBlocks"/>
    <dgm:cxn modelId="{7063E8E6-6BBB-4082-AD1F-AFB07B16273C}" type="presOf" srcId="{9181C9F7-94BE-45DD-B8AB-6925A1036245}" destId="{BA3B9DA2-C282-486A-930B-D7336221EFE9}" srcOrd="0" destOrd="0" presId="urn:microsoft.com/office/officeart/2008/layout/TitledPictureBlocks"/>
    <dgm:cxn modelId="{266B415F-436D-41E1-B645-8B15A2735D4A}" srcId="{F1E5A6A7-A8DF-4645-99C1-8AAFBAEE6345}" destId="{D507808F-D2EC-41D7-9F8E-2B37D0F8A0E5}" srcOrd="0" destOrd="0" parTransId="{BAA34A4C-3302-4F4C-8E0C-73A4D9500942}" sibTransId="{D20B5116-29D7-4B1A-9E40-4533563349B5}"/>
    <dgm:cxn modelId="{FA1B4B8C-D9B9-45F4-8CC6-C8E8979C55B5}" type="presOf" srcId="{AE1A9CC6-85DA-4C39-95C2-321ADD0249D4}" destId="{FE0BAB1B-B473-4513-AD12-4FFE433E6B9F}" srcOrd="0" destOrd="0" presId="urn:microsoft.com/office/officeart/2008/layout/TitledPictureBlocks"/>
    <dgm:cxn modelId="{296403FD-A763-4B92-9BD1-262836D87FD7}" type="presOf" srcId="{D507808F-D2EC-41D7-9F8E-2B37D0F8A0E5}" destId="{EB5ED0ED-00D1-42A9-8FEE-30B44CEE9147}" srcOrd="0" destOrd="0" presId="urn:microsoft.com/office/officeart/2008/layout/TitledPictureBlocks"/>
    <dgm:cxn modelId="{FA36C53E-1C18-465C-A9DB-B07AEC89E963}" type="presParOf" srcId="{C4539761-44DB-4E09-947E-874B4309B8FD}" destId="{43EED081-96E9-46F1-BA78-304FE4118AB9}" srcOrd="0" destOrd="0" presId="urn:microsoft.com/office/officeart/2008/layout/TitledPictureBlocks"/>
    <dgm:cxn modelId="{5D16D317-22B3-4D68-B305-F11DC25026D4}" type="presParOf" srcId="{43EED081-96E9-46F1-BA78-304FE4118AB9}" destId="{5BD27926-A61C-4A00-A912-B45441DE6EAC}" srcOrd="0" destOrd="0" presId="urn:microsoft.com/office/officeart/2008/layout/TitledPictureBlocks"/>
    <dgm:cxn modelId="{2042B61E-B87E-4CD7-9CC9-F9080605FF37}" type="presParOf" srcId="{43EED081-96E9-46F1-BA78-304FE4118AB9}" destId="{B8FC6D74-C63F-4073-A879-BB488B2286CA}" srcOrd="1" destOrd="0" presId="urn:microsoft.com/office/officeart/2008/layout/TitledPictureBlocks"/>
    <dgm:cxn modelId="{0B07B2F1-7F37-4EEF-A05D-0E812637DBA1}" type="presParOf" srcId="{43EED081-96E9-46F1-BA78-304FE4118AB9}" destId="{EB5ED0ED-00D1-42A9-8FEE-30B44CEE9147}" srcOrd="2" destOrd="0" presId="urn:microsoft.com/office/officeart/2008/layout/TitledPictureBlocks"/>
    <dgm:cxn modelId="{0935641F-6108-4249-9775-0471A70C748B}" type="presParOf" srcId="{C4539761-44DB-4E09-947E-874B4309B8FD}" destId="{7EE53F8A-9D05-4F93-A669-8AA6B16DB515}" srcOrd="1" destOrd="0" presId="urn:microsoft.com/office/officeart/2008/layout/TitledPictureBlocks"/>
    <dgm:cxn modelId="{BC0874CC-CF2E-45C8-BF8A-184F27E9D0FB}" type="presParOf" srcId="{C4539761-44DB-4E09-947E-874B4309B8FD}" destId="{BA35A252-2072-4205-8C30-CC13252BCC04}" srcOrd="2" destOrd="0" presId="urn:microsoft.com/office/officeart/2008/layout/TitledPictureBlocks"/>
    <dgm:cxn modelId="{13000B55-1723-47BE-8D2E-07F0F5B4A7AD}" type="presParOf" srcId="{BA35A252-2072-4205-8C30-CC13252BCC04}" destId="{BA3B9DA2-C282-486A-930B-D7336221EFE9}" srcOrd="0" destOrd="0" presId="urn:microsoft.com/office/officeart/2008/layout/TitledPictureBlocks"/>
    <dgm:cxn modelId="{8A2D4542-C91F-4364-8C3E-879D56CE403F}" type="presParOf" srcId="{BA35A252-2072-4205-8C30-CC13252BCC04}" destId="{6C07A640-ED68-41F7-A66A-F5DF4B609A32}" srcOrd="1" destOrd="0" presId="urn:microsoft.com/office/officeart/2008/layout/TitledPictureBlocks"/>
    <dgm:cxn modelId="{3B2DE2F3-73F4-422A-9527-8C1C1C7D9EC8}" type="presParOf" srcId="{BA35A252-2072-4205-8C30-CC13252BCC04}" destId="{FE0BAB1B-B473-4513-AD12-4FFE433E6B9F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08C74-4C7E-45D2-AF8D-4D84C381DBE7}" type="doc">
      <dgm:prSet loTypeId="urn:microsoft.com/office/officeart/2005/8/layout/radial2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6525471-8BCF-4975-8A90-F9BBE7B51333}">
      <dgm:prSet/>
      <dgm:spPr/>
      <dgm:t>
        <a:bodyPr/>
        <a:lstStyle/>
        <a:p>
          <a:pPr rtl="0"/>
          <a:r>
            <a:rPr lang="zh-TW" baseline="0" dirty="0" smtClean="0"/>
            <a:t>衛福部疾管署</a:t>
          </a:r>
          <a:endParaRPr lang="zh-TW" dirty="0"/>
        </a:p>
      </dgm:t>
    </dgm:pt>
    <dgm:pt modelId="{3DCDA506-05A7-4557-AAC8-9C6D39B2A3A7}" type="parTrans" cxnId="{1AD830BC-DC66-4806-9D47-45FFBD4F666D}">
      <dgm:prSet/>
      <dgm:spPr/>
      <dgm:t>
        <a:bodyPr/>
        <a:lstStyle/>
        <a:p>
          <a:endParaRPr lang="zh-TW" altLang="en-US"/>
        </a:p>
      </dgm:t>
    </dgm:pt>
    <dgm:pt modelId="{57A905A2-A3F0-4EF9-AF8D-5990218D319F}" type="sibTrans" cxnId="{1AD830BC-DC66-4806-9D47-45FFBD4F666D}">
      <dgm:prSet/>
      <dgm:spPr/>
      <dgm:t>
        <a:bodyPr/>
        <a:lstStyle/>
        <a:p>
          <a:endParaRPr lang="zh-TW" altLang="en-US"/>
        </a:p>
      </dgm:t>
    </dgm:pt>
    <dgm:pt modelId="{AA512B87-8A85-46A3-A0A4-48DE8DDDFAF0}">
      <dgm:prSet/>
      <dgm:spPr/>
      <dgm:t>
        <a:bodyPr/>
        <a:lstStyle/>
        <a:p>
          <a:pPr rtl="0"/>
          <a:r>
            <a:rPr lang="zh-TW" baseline="0" dirty="0" smtClean="0"/>
            <a:t>掌握最新疫情</a:t>
          </a:r>
          <a:endParaRPr lang="zh-TW" dirty="0"/>
        </a:p>
      </dgm:t>
    </dgm:pt>
    <dgm:pt modelId="{0E73712F-8094-4EA6-AC49-864D520013C6}" type="parTrans" cxnId="{738DC599-82BC-45FA-879B-B2B753380777}">
      <dgm:prSet/>
      <dgm:spPr/>
      <dgm:t>
        <a:bodyPr/>
        <a:lstStyle/>
        <a:p>
          <a:endParaRPr lang="zh-TW" altLang="en-US"/>
        </a:p>
      </dgm:t>
    </dgm:pt>
    <dgm:pt modelId="{505A9B44-DD02-47D4-89DB-183D12704777}" type="sibTrans" cxnId="{738DC599-82BC-45FA-879B-B2B753380777}">
      <dgm:prSet/>
      <dgm:spPr/>
      <dgm:t>
        <a:bodyPr/>
        <a:lstStyle/>
        <a:p>
          <a:endParaRPr lang="zh-TW" altLang="en-US"/>
        </a:p>
      </dgm:t>
    </dgm:pt>
    <dgm:pt modelId="{7D671529-8F45-4270-B3B9-61D7F7A6807B}">
      <dgm:prSet/>
      <dgm:spPr/>
      <dgm:t>
        <a:bodyPr/>
        <a:lstStyle/>
        <a:p>
          <a:pPr rtl="0"/>
          <a:r>
            <a:rPr lang="zh-TW" baseline="0" dirty="0" smtClean="0"/>
            <a:t>了解防疫議題</a:t>
          </a:r>
          <a:endParaRPr lang="zh-TW" dirty="0"/>
        </a:p>
      </dgm:t>
    </dgm:pt>
    <dgm:pt modelId="{F89D9EFF-3AE3-47A8-B27B-D7C4C573D18F}" type="parTrans" cxnId="{887655E2-36D7-480F-B427-3DCD064A76E4}">
      <dgm:prSet/>
      <dgm:spPr/>
      <dgm:t>
        <a:bodyPr/>
        <a:lstStyle/>
        <a:p>
          <a:endParaRPr lang="zh-TW" altLang="en-US"/>
        </a:p>
      </dgm:t>
    </dgm:pt>
    <dgm:pt modelId="{A9E15398-0DA6-40A0-BA48-31B12DACDCE5}" type="sibTrans" cxnId="{887655E2-36D7-480F-B427-3DCD064A76E4}">
      <dgm:prSet/>
      <dgm:spPr/>
      <dgm:t>
        <a:bodyPr/>
        <a:lstStyle/>
        <a:p>
          <a:endParaRPr lang="zh-TW" altLang="en-US"/>
        </a:p>
      </dgm:t>
    </dgm:pt>
    <dgm:pt modelId="{0F03CA17-E539-42A4-849B-2B1A9DC4B77C}">
      <dgm:prSet/>
      <dgm:spPr/>
      <dgm:t>
        <a:bodyPr/>
        <a:lstStyle/>
        <a:p>
          <a:pPr rtl="0"/>
          <a:r>
            <a:rPr lang="zh-TW" baseline="0" dirty="0" smtClean="0"/>
            <a:t>防疫小測驗</a:t>
          </a:r>
          <a:endParaRPr lang="zh-TW" dirty="0"/>
        </a:p>
      </dgm:t>
    </dgm:pt>
    <dgm:pt modelId="{9BB602A0-8A97-4A77-B7B4-688BB7C59038}" type="parTrans" cxnId="{ED42120F-E42E-4B64-8C79-B61E2A45C829}">
      <dgm:prSet/>
      <dgm:spPr/>
      <dgm:t>
        <a:bodyPr/>
        <a:lstStyle/>
        <a:p>
          <a:endParaRPr lang="zh-TW" altLang="en-US"/>
        </a:p>
      </dgm:t>
    </dgm:pt>
    <dgm:pt modelId="{3C026FDB-601D-44F5-918D-C516BCEF4065}" type="sibTrans" cxnId="{ED42120F-E42E-4B64-8C79-B61E2A45C829}">
      <dgm:prSet/>
      <dgm:spPr/>
      <dgm:t>
        <a:bodyPr/>
        <a:lstStyle/>
        <a:p>
          <a:endParaRPr lang="zh-TW" altLang="en-US"/>
        </a:p>
      </dgm:t>
    </dgm:pt>
    <dgm:pt modelId="{B6E5F5F2-9AF9-44AB-BB29-676E3F355C7C}">
      <dgm:prSet/>
      <dgm:spPr/>
      <dgm:t>
        <a:bodyPr/>
        <a:lstStyle/>
        <a:p>
          <a:pPr rtl="0"/>
          <a:r>
            <a:rPr lang="zh-TW" baseline="0" dirty="0" smtClean="0"/>
            <a:t>你的防疫觀念正確嗎？</a:t>
          </a:r>
          <a:endParaRPr lang="zh-TW" dirty="0"/>
        </a:p>
      </dgm:t>
    </dgm:pt>
    <dgm:pt modelId="{9DAA9EFB-E857-47E6-B586-58512847001B}" type="parTrans" cxnId="{AD73C291-48BA-4F7B-80BA-106E66006AB7}">
      <dgm:prSet/>
      <dgm:spPr/>
      <dgm:t>
        <a:bodyPr/>
        <a:lstStyle/>
        <a:p>
          <a:endParaRPr lang="zh-TW" altLang="en-US"/>
        </a:p>
      </dgm:t>
    </dgm:pt>
    <dgm:pt modelId="{F57D07EC-AF77-406F-A442-32F0088AD898}" type="sibTrans" cxnId="{AD73C291-48BA-4F7B-80BA-106E66006AB7}">
      <dgm:prSet/>
      <dgm:spPr/>
      <dgm:t>
        <a:bodyPr/>
        <a:lstStyle/>
        <a:p>
          <a:endParaRPr lang="zh-TW" altLang="en-US"/>
        </a:p>
      </dgm:t>
    </dgm:pt>
    <dgm:pt modelId="{72EA72FA-8D1A-4756-866F-ECF8417126D4}">
      <dgm:prSet/>
      <dgm:spPr/>
      <dgm:t>
        <a:bodyPr/>
        <a:lstStyle/>
        <a:p>
          <a:pPr rtl="0"/>
          <a:r>
            <a:rPr lang="zh-TW" baseline="0" dirty="0" smtClean="0"/>
            <a:t>擊敗新冠病毒，健康久久！</a:t>
          </a:r>
          <a:endParaRPr lang="zh-TW" dirty="0"/>
        </a:p>
      </dgm:t>
    </dgm:pt>
    <dgm:pt modelId="{EF38AB1F-EAAE-4DC2-A118-5CC31BCB5F93}" type="parTrans" cxnId="{745AA164-7863-4A35-A10C-C312FDDD57FB}">
      <dgm:prSet/>
      <dgm:spPr/>
      <dgm:t>
        <a:bodyPr/>
        <a:lstStyle/>
        <a:p>
          <a:endParaRPr lang="zh-TW" altLang="en-US"/>
        </a:p>
      </dgm:t>
    </dgm:pt>
    <dgm:pt modelId="{A4F66AA4-3280-43D5-8920-2506328C276D}" type="sibTrans" cxnId="{745AA164-7863-4A35-A10C-C312FDDD57FB}">
      <dgm:prSet/>
      <dgm:spPr/>
      <dgm:t>
        <a:bodyPr/>
        <a:lstStyle/>
        <a:p>
          <a:endParaRPr lang="zh-TW" altLang="en-US"/>
        </a:p>
      </dgm:t>
    </dgm:pt>
    <dgm:pt modelId="{9B07B6E9-E86C-43EC-8E12-69469D222ECE}" type="pres">
      <dgm:prSet presAssocID="{40D08C74-4C7E-45D2-AF8D-4D84C381DBE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6892060-B24E-4FBD-BDD3-82CE12DC236F}" type="pres">
      <dgm:prSet presAssocID="{40D08C74-4C7E-45D2-AF8D-4D84C381DBE7}" presName="cycle" presStyleCnt="0"/>
      <dgm:spPr/>
      <dgm:t>
        <a:bodyPr/>
        <a:lstStyle/>
        <a:p>
          <a:endParaRPr lang="zh-TW" altLang="en-US"/>
        </a:p>
      </dgm:t>
    </dgm:pt>
    <dgm:pt modelId="{B6BC6CEB-8DE7-48E7-BB00-D9BC5BCC7B6D}" type="pres">
      <dgm:prSet presAssocID="{40D08C74-4C7E-45D2-AF8D-4D84C381DBE7}" presName="centerShape" presStyleCnt="0"/>
      <dgm:spPr/>
      <dgm:t>
        <a:bodyPr/>
        <a:lstStyle/>
        <a:p>
          <a:endParaRPr lang="zh-TW" altLang="en-US"/>
        </a:p>
      </dgm:t>
    </dgm:pt>
    <dgm:pt modelId="{09100B78-046E-468D-A318-ADDA1F4F76FB}" type="pres">
      <dgm:prSet presAssocID="{40D08C74-4C7E-45D2-AF8D-4D84C381DBE7}" presName="connSite" presStyleLbl="node1" presStyleIdx="0" presStyleCnt="3"/>
      <dgm:spPr/>
      <dgm:t>
        <a:bodyPr/>
        <a:lstStyle/>
        <a:p>
          <a:endParaRPr lang="zh-TW" altLang="en-US"/>
        </a:p>
      </dgm:t>
    </dgm:pt>
    <dgm:pt modelId="{85215E16-667E-4334-8AFA-0C884B437AEE}" type="pres">
      <dgm:prSet presAssocID="{40D08C74-4C7E-45D2-AF8D-4D84C381DBE7}" presName="visible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C9047EE3-6F51-4733-A894-23E970397F71}" type="pres">
      <dgm:prSet presAssocID="{3DCDA506-05A7-4557-AAC8-9C6D39B2A3A7}" presName="Name25" presStyleLbl="parChTrans1D1" presStyleIdx="0" presStyleCnt="2"/>
      <dgm:spPr/>
      <dgm:t>
        <a:bodyPr/>
        <a:lstStyle/>
        <a:p>
          <a:endParaRPr lang="zh-TW" altLang="en-US"/>
        </a:p>
      </dgm:t>
    </dgm:pt>
    <dgm:pt modelId="{C4BB1C89-071C-4396-AB6B-46FF23A96D96}" type="pres">
      <dgm:prSet presAssocID="{86525471-8BCF-4975-8A90-F9BBE7B51333}" presName="node" presStyleCnt="0"/>
      <dgm:spPr/>
      <dgm:t>
        <a:bodyPr/>
        <a:lstStyle/>
        <a:p>
          <a:endParaRPr lang="zh-TW" altLang="en-US"/>
        </a:p>
      </dgm:t>
    </dgm:pt>
    <dgm:pt modelId="{736912A7-2628-4F0E-8FF6-61BF9C3877E7}" type="pres">
      <dgm:prSet presAssocID="{86525471-8BCF-4975-8A90-F9BBE7B51333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BC57BF-16FB-458D-A27C-B91533EB2107}" type="pres">
      <dgm:prSet presAssocID="{86525471-8BCF-4975-8A90-F9BBE7B51333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04C129-BB45-41A4-9474-1C645E0F9F01}" type="pres">
      <dgm:prSet presAssocID="{9BB602A0-8A97-4A77-B7B4-688BB7C59038}" presName="Name25" presStyleLbl="parChTrans1D1" presStyleIdx="1" presStyleCnt="2"/>
      <dgm:spPr/>
      <dgm:t>
        <a:bodyPr/>
        <a:lstStyle/>
        <a:p>
          <a:endParaRPr lang="zh-TW" altLang="en-US"/>
        </a:p>
      </dgm:t>
    </dgm:pt>
    <dgm:pt modelId="{BFB8A831-5CDC-43BA-8297-A219C5F04EA3}" type="pres">
      <dgm:prSet presAssocID="{0F03CA17-E539-42A4-849B-2B1A9DC4B77C}" presName="node" presStyleCnt="0"/>
      <dgm:spPr/>
      <dgm:t>
        <a:bodyPr/>
        <a:lstStyle/>
        <a:p>
          <a:endParaRPr lang="zh-TW" altLang="en-US"/>
        </a:p>
      </dgm:t>
    </dgm:pt>
    <dgm:pt modelId="{CC9D242B-EC37-4236-A201-D9D2AC745ED8}" type="pres">
      <dgm:prSet presAssocID="{0F03CA17-E539-42A4-849B-2B1A9DC4B77C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FF3F4A-D8A2-47F2-8C8F-D459C48CC2ED}" type="pres">
      <dgm:prSet presAssocID="{0F03CA17-E539-42A4-849B-2B1A9DC4B77C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D42120F-E42E-4B64-8C79-B61E2A45C829}" srcId="{40D08C74-4C7E-45D2-AF8D-4D84C381DBE7}" destId="{0F03CA17-E539-42A4-849B-2B1A9DC4B77C}" srcOrd="1" destOrd="0" parTransId="{9BB602A0-8A97-4A77-B7B4-688BB7C59038}" sibTransId="{3C026FDB-601D-44F5-918D-C516BCEF4065}"/>
    <dgm:cxn modelId="{13AF7219-95E8-4222-BEB1-60478297C945}" type="presOf" srcId="{9BB602A0-8A97-4A77-B7B4-688BB7C59038}" destId="{E304C129-BB45-41A4-9474-1C645E0F9F01}" srcOrd="0" destOrd="0" presId="urn:microsoft.com/office/officeart/2005/8/layout/radial2"/>
    <dgm:cxn modelId="{599BF147-0848-4E15-B2F4-B0E7135410A6}" type="presOf" srcId="{AA512B87-8A85-46A3-A0A4-48DE8DDDFAF0}" destId="{10BC57BF-16FB-458D-A27C-B91533EB2107}" srcOrd="0" destOrd="0" presId="urn:microsoft.com/office/officeart/2005/8/layout/radial2"/>
    <dgm:cxn modelId="{96BF7B9D-1E91-49B2-8C90-9837833D6C01}" type="presOf" srcId="{3DCDA506-05A7-4557-AAC8-9C6D39B2A3A7}" destId="{C9047EE3-6F51-4733-A894-23E970397F71}" srcOrd="0" destOrd="0" presId="urn:microsoft.com/office/officeart/2005/8/layout/radial2"/>
    <dgm:cxn modelId="{335D0431-EF99-460C-A7A1-A13F9AC83AFC}" type="presOf" srcId="{40D08C74-4C7E-45D2-AF8D-4D84C381DBE7}" destId="{9B07B6E9-E86C-43EC-8E12-69469D222ECE}" srcOrd="0" destOrd="0" presId="urn:microsoft.com/office/officeart/2005/8/layout/radial2"/>
    <dgm:cxn modelId="{738DC599-82BC-45FA-879B-B2B753380777}" srcId="{86525471-8BCF-4975-8A90-F9BBE7B51333}" destId="{AA512B87-8A85-46A3-A0A4-48DE8DDDFAF0}" srcOrd="0" destOrd="0" parTransId="{0E73712F-8094-4EA6-AC49-864D520013C6}" sibTransId="{505A9B44-DD02-47D4-89DB-183D12704777}"/>
    <dgm:cxn modelId="{F805A2C9-18B8-4345-9AAA-0D7A1C89C6A3}" type="presOf" srcId="{0F03CA17-E539-42A4-849B-2B1A9DC4B77C}" destId="{CC9D242B-EC37-4236-A201-D9D2AC745ED8}" srcOrd="0" destOrd="0" presId="urn:microsoft.com/office/officeart/2005/8/layout/radial2"/>
    <dgm:cxn modelId="{F0FDF54B-00AC-4C36-BB64-656D12860DAB}" type="presOf" srcId="{7D671529-8F45-4270-B3B9-61D7F7A6807B}" destId="{10BC57BF-16FB-458D-A27C-B91533EB2107}" srcOrd="0" destOrd="1" presId="urn:microsoft.com/office/officeart/2005/8/layout/radial2"/>
    <dgm:cxn modelId="{43EB7A09-4B88-420D-ABCE-A38C124A2912}" type="presOf" srcId="{B6E5F5F2-9AF9-44AB-BB29-676E3F355C7C}" destId="{22FF3F4A-D8A2-47F2-8C8F-D459C48CC2ED}" srcOrd="0" destOrd="0" presId="urn:microsoft.com/office/officeart/2005/8/layout/radial2"/>
    <dgm:cxn modelId="{887655E2-36D7-480F-B427-3DCD064A76E4}" srcId="{86525471-8BCF-4975-8A90-F9BBE7B51333}" destId="{7D671529-8F45-4270-B3B9-61D7F7A6807B}" srcOrd="1" destOrd="0" parTransId="{F89D9EFF-3AE3-47A8-B27B-D7C4C573D18F}" sibTransId="{A9E15398-0DA6-40A0-BA48-31B12DACDCE5}"/>
    <dgm:cxn modelId="{1AD830BC-DC66-4806-9D47-45FFBD4F666D}" srcId="{40D08C74-4C7E-45D2-AF8D-4D84C381DBE7}" destId="{86525471-8BCF-4975-8A90-F9BBE7B51333}" srcOrd="0" destOrd="0" parTransId="{3DCDA506-05A7-4557-AAC8-9C6D39B2A3A7}" sibTransId="{57A905A2-A3F0-4EF9-AF8D-5990218D319F}"/>
    <dgm:cxn modelId="{D51F4659-F276-45D9-ABAE-38188C9FC399}" type="presOf" srcId="{72EA72FA-8D1A-4756-866F-ECF8417126D4}" destId="{22FF3F4A-D8A2-47F2-8C8F-D459C48CC2ED}" srcOrd="0" destOrd="1" presId="urn:microsoft.com/office/officeart/2005/8/layout/radial2"/>
    <dgm:cxn modelId="{8CCC5304-69AC-414A-B6CF-2BDAB4D76DC6}" type="presOf" srcId="{86525471-8BCF-4975-8A90-F9BBE7B51333}" destId="{736912A7-2628-4F0E-8FF6-61BF9C3877E7}" srcOrd="0" destOrd="0" presId="urn:microsoft.com/office/officeart/2005/8/layout/radial2"/>
    <dgm:cxn modelId="{745AA164-7863-4A35-A10C-C312FDDD57FB}" srcId="{0F03CA17-E539-42A4-849B-2B1A9DC4B77C}" destId="{72EA72FA-8D1A-4756-866F-ECF8417126D4}" srcOrd="1" destOrd="0" parTransId="{EF38AB1F-EAAE-4DC2-A118-5CC31BCB5F93}" sibTransId="{A4F66AA4-3280-43D5-8920-2506328C276D}"/>
    <dgm:cxn modelId="{AD73C291-48BA-4F7B-80BA-106E66006AB7}" srcId="{0F03CA17-E539-42A4-849B-2B1A9DC4B77C}" destId="{B6E5F5F2-9AF9-44AB-BB29-676E3F355C7C}" srcOrd="0" destOrd="0" parTransId="{9DAA9EFB-E857-47E6-B586-58512847001B}" sibTransId="{F57D07EC-AF77-406F-A442-32F0088AD898}"/>
    <dgm:cxn modelId="{F7C425A4-6269-46B2-80B4-66FB51A82B8F}" type="presParOf" srcId="{9B07B6E9-E86C-43EC-8E12-69469D222ECE}" destId="{46892060-B24E-4FBD-BDD3-82CE12DC236F}" srcOrd="0" destOrd="0" presId="urn:microsoft.com/office/officeart/2005/8/layout/radial2"/>
    <dgm:cxn modelId="{7CB860EE-F85E-49E6-AB7A-4C6DDE945E19}" type="presParOf" srcId="{46892060-B24E-4FBD-BDD3-82CE12DC236F}" destId="{B6BC6CEB-8DE7-48E7-BB00-D9BC5BCC7B6D}" srcOrd="0" destOrd="0" presId="urn:microsoft.com/office/officeart/2005/8/layout/radial2"/>
    <dgm:cxn modelId="{61EE1C32-488C-447B-9F5F-33B3D85FC06C}" type="presParOf" srcId="{B6BC6CEB-8DE7-48E7-BB00-D9BC5BCC7B6D}" destId="{09100B78-046E-468D-A318-ADDA1F4F76FB}" srcOrd="0" destOrd="0" presId="urn:microsoft.com/office/officeart/2005/8/layout/radial2"/>
    <dgm:cxn modelId="{49AF5721-7354-402F-9AE0-65E6921549F0}" type="presParOf" srcId="{B6BC6CEB-8DE7-48E7-BB00-D9BC5BCC7B6D}" destId="{85215E16-667E-4334-8AFA-0C884B437AEE}" srcOrd="1" destOrd="0" presId="urn:microsoft.com/office/officeart/2005/8/layout/radial2"/>
    <dgm:cxn modelId="{8C286289-C600-48D7-9B58-D1D5651C51D8}" type="presParOf" srcId="{46892060-B24E-4FBD-BDD3-82CE12DC236F}" destId="{C9047EE3-6F51-4733-A894-23E970397F71}" srcOrd="1" destOrd="0" presId="urn:microsoft.com/office/officeart/2005/8/layout/radial2"/>
    <dgm:cxn modelId="{1A761191-EA3F-4E22-B4FD-42EFE1C78762}" type="presParOf" srcId="{46892060-B24E-4FBD-BDD3-82CE12DC236F}" destId="{C4BB1C89-071C-4396-AB6B-46FF23A96D96}" srcOrd="2" destOrd="0" presId="urn:microsoft.com/office/officeart/2005/8/layout/radial2"/>
    <dgm:cxn modelId="{27B91C2A-2354-4453-A3AF-FFB26CE4E521}" type="presParOf" srcId="{C4BB1C89-071C-4396-AB6B-46FF23A96D96}" destId="{736912A7-2628-4F0E-8FF6-61BF9C3877E7}" srcOrd="0" destOrd="0" presId="urn:microsoft.com/office/officeart/2005/8/layout/radial2"/>
    <dgm:cxn modelId="{DCDD93D6-BD07-4934-9945-B2ACB3BA3A2B}" type="presParOf" srcId="{C4BB1C89-071C-4396-AB6B-46FF23A96D96}" destId="{10BC57BF-16FB-458D-A27C-B91533EB2107}" srcOrd="1" destOrd="0" presId="urn:microsoft.com/office/officeart/2005/8/layout/radial2"/>
    <dgm:cxn modelId="{4281BF43-E63E-43CC-9E95-D9287A4DE99A}" type="presParOf" srcId="{46892060-B24E-4FBD-BDD3-82CE12DC236F}" destId="{E304C129-BB45-41A4-9474-1C645E0F9F01}" srcOrd="3" destOrd="0" presId="urn:microsoft.com/office/officeart/2005/8/layout/radial2"/>
    <dgm:cxn modelId="{F0E08F48-4826-486D-BC3C-AF8A88E04DF1}" type="presParOf" srcId="{46892060-B24E-4FBD-BDD3-82CE12DC236F}" destId="{BFB8A831-5CDC-43BA-8297-A219C5F04EA3}" srcOrd="4" destOrd="0" presId="urn:microsoft.com/office/officeart/2005/8/layout/radial2"/>
    <dgm:cxn modelId="{39FA6652-15BA-46E8-8542-0C869C6F71A8}" type="presParOf" srcId="{BFB8A831-5CDC-43BA-8297-A219C5F04EA3}" destId="{CC9D242B-EC37-4236-A201-D9D2AC745ED8}" srcOrd="0" destOrd="0" presId="urn:microsoft.com/office/officeart/2005/8/layout/radial2"/>
    <dgm:cxn modelId="{9AA3291D-1842-49D2-8D00-B4C8E135C36D}" type="presParOf" srcId="{BFB8A831-5CDC-43BA-8297-A219C5F04EA3}" destId="{22FF3F4A-D8A2-47F2-8C8F-D459C48CC2E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F62FC-09CB-4E9F-A53C-49E5174B2316}">
      <dsp:nvSpPr>
        <dsp:cNvPr id="0" name=""/>
        <dsp:cNvSpPr/>
      </dsp:nvSpPr>
      <dsp:spPr>
        <a:xfrm>
          <a:off x="1812" y="0"/>
          <a:ext cx="1899456" cy="3424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baseline="0" smtClean="0"/>
            <a:t>雙手肥皂清潔，搓洗</a:t>
          </a:r>
          <a:r>
            <a:rPr lang="en-US" sz="2000" kern="1200" baseline="0" smtClean="0"/>
            <a:t>40~60</a:t>
          </a:r>
          <a:r>
            <a:rPr lang="zh-TW" sz="2000" kern="1200" baseline="0" smtClean="0"/>
            <a:t>秒</a:t>
          </a:r>
          <a:endParaRPr lang="zh-TW" sz="2000" kern="1200"/>
        </a:p>
      </dsp:txBody>
      <dsp:txXfrm>
        <a:off x="1812" y="1369694"/>
        <a:ext cx="1899456" cy="1369694"/>
      </dsp:txXfrm>
    </dsp:sp>
    <dsp:sp modelId="{6996CF24-75B0-46AF-BEB1-306597BF8810}">
      <dsp:nvSpPr>
        <dsp:cNvPr id="0" name=""/>
        <dsp:cNvSpPr/>
      </dsp:nvSpPr>
      <dsp:spPr>
        <a:xfrm>
          <a:off x="381404" y="205454"/>
          <a:ext cx="1140270" cy="114027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187EFC5-A2E2-4F4C-83B2-AF477A4F4FC9}">
      <dsp:nvSpPr>
        <dsp:cNvPr id="0" name=""/>
        <dsp:cNvSpPr/>
      </dsp:nvSpPr>
      <dsp:spPr>
        <a:xfrm>
          <a:off x="1942220" y="0"/>
          <a:ext cx="1899456" cy="3424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129271"/>
                <a:satOff val="-1832"/>
                <a:lumOff val="294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5129271"/>
                <a:satOff val="-1832"/>
                <a:lumOff val="294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5129271"/>
                <a:satOff val="-1832"/>
                <a:lumOff val="294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baseline="0" smtClean="0"/>
            <a:t>口罩要遮住口鼻、蓋住下巴  </a:t>
          </a:r>
          <a:endParaRPr lang="zh-TW" sz="2000" kern="1200"/>
        </a:p>
      </dsp:txBody>
      <dsp:txXfrm>
        <a:off x="1942220" y="1369694"/>
        <a:ext cx="1899456" cy="1369694"/>
      </dsp:txXfrm>
    </dsp:sp>
    <dsp:sp modelId="{399BFF4C-E4CF-4F3A-9F08-93AE175A7B59}">
      <dsp:nvSpPr>
        <dsp:cNvPr id="0" name=""/>
        <dsp:cNvSpPr/>
      </dsp:nvSpPr>
      <dsp:spPr>
        <a:xfrm>
          <a:off x="2337844" y="205454"/>
          <a:ext cx="1140270" cy="114027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33E4E4A-447D-4A48-9152-9C19AF0F1F40}">
      <dsp:nvSpPr>
        <dsp:cNvPr id="0" name=""/>
        <dsp:cNvSpPr/>
      </dsp:nvSpPr>
      <dsp:spPr>
        <a:xfrm>
          <a:off x="3914691" y="0"/>
          <a:ext cx="1899456" cy="3424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0258542"/>
                <a:satOff val="-3664"/>
                <a:lumOff val="5883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0258542"/>
                <a:satOff val="-3664"/>
                <a:lumOff val="5883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0258542"/>
                <a:satOff val="-3664"/>
                <a:lumOff val="5883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baseline="0" smtClean="0"/>
            <a:t>噴</a:t>
          </a:r>
          <a:r>
            <a:rPr lang="en-US" sz="2000" kern="1200" baseline="0" smtClean="0"/>
            <a:t>75%</a:t>
          </a:r>
          <a:r>
            <a:rPr lang="zh-TW" sz="2000" kern="1200" baseline="0" smtClean="0"/>
            <a:t>酒精搓洗雙手</a:t>
          </a:r>
          <a:r>
            <a:rPr lang="en-US" sz="2000" kern="1200" baseline="0" smtClean="0"/>
            <a:t>20-30</a:t>
          </a:r>
          <a:r>
            <a:rPr lang="zh-TW" sz="2000" kern="1200" baseline="0" smtClean="0"/>
            <a:t>秒</a:t>
          </a:r>
          <a:endParaRPr lang="zh-TW" sz="2000" kern="1200"/>
        </a:p>
      </dsp:txBody>
      <dsp:txXfrm>
        <a:off x="3914691" y="1369694"/>
        <a:ext cx="1899456" cy="1369694"/>
      </dsp:txXfrm>
    </dsp:sp>
    <dsp:sp modelId="{D25B9F12-2264-4FFA-A251-16D7C07C8647}">
      <dsp:nvSpPr>
        <dsp:cNvPr id="0" name=""/>
        <dsp:cNvSpPr/>
      </dsp:nvSpPr>
      <dsp:spPr>
        <a:xfrm>
          <a:off x="4294284" y="205454"/>
          <a:ext cx="1140270" cy="114027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881CBF-D368-4B6C-B5B7-0D337335FDB9}">
      <dsp:nvSpPr>
        <dsp:cNvPr id="0" name=""/>
        <dsp:cNvSpPr/>
      </dsp:nvSpPr>
      <dsp:spPr>
        <a:xfrm>
          <a:off x="5871131" y="0"/>
          <a:ext cx="1899456" cy="3424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5387812"/>
                <a:satOff val="-5496"/>
                <a:lumOff val="882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5387812"/>
                <a:satOff val="-5496"/>
                <a:lumOff val="882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5387812"/>
                <a:satOff val="-5496"/>
                <a:lumOff val="882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baseline="0" smtClean="0"/>
            <a:t>有發燒、呼吸道症狀速就醫</a:t>
          </a:r>
          <a:endParaRPr lang="zh-TW" sz="2000" kern="1200"/>
        </a:p>
      </dsp:txBody>
      <dsp:txXfrm>
        <a:off x="5871131" y="1369694"/>
        <a:ext cx="1899456" cy="1369694"/>
      </dsp:txXfrm>
    </dsp:sp>
    <dsp:sp modelId="{4EEA0535-E00F-4D4B-B246-9C859D8E4B92}">
      <dsp:nvSpPr>
        <dsp:cNvPr id="0" name=""/>
        <dsp:cNvSpPr/>
      </dsp:nvSpPr>
      <dsp:spPr>
        <a:xfrm>
          <a:off x="6250724" y="205454"/>
          <a:ext cx="1140270" cy="114027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5E063C7-80F9-446C-98E9-E2535FC5AD4A}">
      <dsp:nvSpPr>
        <dsp:cNvPr id="0" name=""/>
        <dsp:cNvSpPr/>
      </dsp:nvSpPr>
      <dsp:spPr>
        <a:xfrm>
          <a:off x="310895" y="2739389"/>
          <a:ext cx="7150608" cy="513635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C6D74-C63F-4073-A879-BB488B2286CA}">
      <dsp:nvSpPr>
        <dsp:cNvPr id="0" name=""/>
        <dsp:cNvSpPr/>
      </dsp:nvSpPr>
      <dsp:spPr>
        <a:xfrm>
          <a:off x="4984" y="959242"/>
          <a:ext cx="2852253" cy="241669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B5ED0ED-00D1-42A9-8FEE-30B44CEE9147}">
      <dsp:nvSpPr>
        <dsp:cNvPr id="0" name=""/>
        <dsp:cNvSpPr/>
      </dsp:nvSpPr>
      <dsp:spPr>
        <a:xfrm>
          <a:off x="2477421" y="1297429"/>
          <a:ext cx="1352496" cy="1407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baseline="0" dirty="0" smtClean="0"/>
            <a:t>大約</a:t>
          </a:r>
          <a:r>
            <a:rPr lang="en-US" sz="2300" kern="1200" baseline="0" dirty="0" smtClean="0"/>
            <a:t>3</a:t>
          </a:r>
          <a:r>
            <a:rPr lang="zh-TW" sz="2300" kern="1200" baseline="0" dirty="0" smtClean="0"/>
            <a:t>個步伐</a:t>
          </a:r>
          <a:endParaRPr lang="zh-TW" sz="2300" kern="1200" dirty="0"/>
        </a:p>
      </dsp:txBody>
      <dsp:txXfrm>
        <a:off x="2517034" y="1337042"/>
        <a:ext cx="1273270" cy="1328456"/>
      </dsp:txXfrm>
    </dsp:sp>
    <dsp:sp modelId="{5BD27926-A61C-4A00-A912-B45441DE6EAC}">
      <dsp:nvSpPr>
        <dsp:cNvPr id="0" name=""/>
        <dsp:cNvSpPr/>
      </dsp:nvSpPr>
      <dsp:spPr>
        <a:xfrm>
          <a:off x="4984" y="498429"/>
          <a:ext cx="2852253" cy="41614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kern="1200" baseline="0" dirty="0" smtClean="0"/>
            <a:t>室外至少</a:t>
          </a:r>
          <a:r>
            <a:rPr lang="en-US" sz="1600" kern="1200" baseline="0" dirty="0" smtClean="0"/>
            <a:t>1</a:t>
          </a:r>
          <a:r>
            <a:rPr lang="zh-TW" sz="1600" kern="1200" baseline="0" dirty="0" smtClean="0"/>
            <a:t>公尺</a:t>
          </a:r>
          <a:endParaRPr lang="zh-TW" sz="1600" kern="1200" dirty="0"/>
        </a:p>
      </dsp:txBody>
      <dsp:txXfrm>
        <a:off x="4984" y="498429"/>
        <a:ext cx="2852253" cy="416145"/>
      </dsp:txXfrm>
    </dsp:sp>
    <dsp:sp modelId="{6C07A640-ED68-41F7-A66A-F5DF4B609A32}">
      <dsp:nvSpPr>
        <dsp:cNvPr id="0" name=""/>
        <dsp:cNvSpPr/>
      </dsp:nvSpPr>
      <dsp:spPr>
        <a:xfrm>
          <a:off x="4462729" y="1008107"/>
          <a:ext cx="2852253" cy="241669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E0BAB1B-B473-4513-AD12-4FFE433E6B9F}">
      <dsp:nvSpPr>
        <dsp:cNvPr id="0" name=""/>
        <dsp:cNvSpPr/>
      </dsp:nvSpPr>
      <dsp:spPr>
        <a:xfrm>
          <a:off x="6921675" y="1297429"/>
          <a:ext cx="1352496" cy="1407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5387812"/>
              <a:satOff val="-5496"/>
              <a:lumOff val="882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baseline="0" dirty="0" smtClean="0"/>
            <a:t>大約手臂的兩倍長</a:t>
          </a:r>
          <a:endParaRPr lang="zh-TW" sz="2300" kern="1200" dirty="0"/>
        </a:p>
      </dsp:txBody>
      <dsp:txXfrm>
        <a:off x="6961288" y="1337042"/>
        <a:ext cx="1273270" cy="1328456"/>
      </dsp:txXfrm>
    </dsp:sp>
    <dsp:sp modelId="{BA3B9DA2-C282-486A-930B-D7336221EFE9}">
      <dsp:nvSpPr>
        <dsp:cNvPr id="0" name=""/>
        <dsp:cNvSpPr/>
      </dsp:nvSpPr>
      <dsp:spPr>
        <a:xfrm>
          <a:off x="4449238" y="498429"/>
          <a:ext cx="2852253" cy="416145"/>
        </a:xfrm>
        <a:prstGeom prst="rect">
          <a:avLst/>
        </a:prstGeom>
        <a:gradFill rotWithShape="0">
          <a:gsLst>
            <a:gs pos="0">
              <a:schemeClr val="accent5">
                <a:hueOff val="15387812"/>
                <a:satOff val="-5496"/>
                <a:lumOff val="882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5387812"/>
                <a:satOff val="-5496"/>
                <a:lumOff val="882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5387812"/>
                <a:satOff val="-5496"/>
                <a:lumOff val="882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kern="1200" baseline="0" smtClean="0"/>
            <a:t>室內至少</a:t>
          </a:r>
          <a:r>
            <a:rPr lang="en-US" sz="1600" kern="1200" baseline="0" smtClean="0"/>
            <a:t>1.5</a:t>
          </a:r>
          <a:r>
            <a:rPr lang="zh-TW" sz="1600" kern="1200" baseline="0" smtClean="0"/>
            <a:t>公尺</a:t>
          </a:r>
          <a:endParaRPr lang="zh-TW" sz="1600" kern="1200"/>
        </a:p>
      </dsp:txBody>
      <dsp:txXfrm>
        <a:off x="4449238" y="498429"/>
        <a:ext cx="2852253" cy="4161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4C129-BB45-41A4-9474-1C645E0F9F01}">
      <dsp:nvSpPr>
        <dsp:cNvPr id="0" name=""/>
        <dsp:cNvSpPr/>
      </dsp:nvSpPr>
      <dsp:spPr>
        <a:xfrm rot="1756341">
          <a:off x="2825511" y="2274483"/>
          <a:ext cx="681108" cy="49658"/>
        </a:xfrm>
        <a:custGeom>
          <a:avLst/>
          <a:gdLst/>
          <a:ahLst/>
          <a:cxnLst/>
          <a:rect l="0" t="0" r="0" b="0"/>
          <a:pathLst>
            <a:path>
              <a:moveTo>
                <a:pt x="0" y="24829"/>
              </a:moveTo>
              <a:lnTo>
                <a:pt x="681108" y="2482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47EE3-6F51-4733-A894-23E970397F71}">
      <dsp:nvSpPr>
        <dsp:cNvPr id="0" name=""/>
        <dsp:cNvSpPr/>
      </dsp:nvSpPr>
      <dsp:spPr>
        <a:xfrm rot="19843659">
          <a:off x="2825511" y="1100095"/>
          <a:ext cx="681108" cy="49658"/>
        </a:xfrm>
        <a:custGeom>
          <a:avLst/>
          <a:gdLst/>
          <a:ahLst/>
          <a:cxnLst/>
          <a:rect l="0" t="0" r="0" b="0"/>
          <a:pathLst>
            <a:path>
              <a:moveTo>
                <a:pt x="0" y="24829"/>
              </a:moveTo>
              <a:lnTo>
                <a:pt x="681108" y="2482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15E16-667E-4334-8AFA-0C884B437AEE}">
      <dsp:nvSpPr>
        <dsp:cNvPr id="0" name=""/>
        <dsp:cNvSpPr/>
      </dsp:nvSpPr>
      <dsp:spPr>
        <a:xfrm>
          <a:off x="1046393" y="639997"/>
          <a:ext cx="2144241" cy="21442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6912A7-2628-4F0E-8FF6-61BF9C3877E7}">
      <dsp:nvSpPr>
        <dsp:cNvPr id="0" name=""/>
        <dsp:cNvSpPr/>
      </dsp:nvSpPr>
      <dsp:spPr>
        <a:xfrm>
          <a:off x="3380990" y="599"/>
          <a:ext cx="1286544" cy="1286544"/>
        </a:xfrm>
        <a:prstGeom prst="ellipse">
          <a:avLst/>
        </a:prstGeom>
        <a:gradFill rotWithShape="0">
          <a:gsLst>
            <a:gs pos="0">
              <a:schemeClr val="accent5">
                <a:hueOff val="7693906"/>
                <a:satOff val="-2748"/>
                <a:lumOff val="441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7693906"/>
                <a:satOff val="-2748"/>
                <a:lumOff val="441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7693906"/>
                <a:satOff val="-2748"/>
                <a:lumOff val="441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baseline="0" dirty="0" smtClean="0"/>
            <a:t>衛福部疾管署</a:t>
          </a:r>
          <a:endParaRPr lang="zh-TW" sz="2300" kern="1200" dirty="0"/>
        </a:p>
      </dsp:txBody>
      <dsp:txXfrm>
        <a:off x="3569400" y="189009"/>
        <a:ext cx="909724" cy="909724"/>
      </dsp:txXfrm>
    </dsp:sp>
    <dsp:sp modelId="{10BC57BF-16FB-458D-A27C-B91533EB2107}">
      <dsp:nvSpPr>
        <dsp:cNvPr id="0" name=""/>
        <dsp:cNvSpPr/>
      </dsp:nvSpPr>
      <dsp:spPr>
        <a:xfrm>
          <a:off x="4796189" y="599"/>
          <a:ext cx="1929817" cy="128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baseline="0" dirty="0" smtClean="0"/>
            <a:t>掌握最新疫情</a:t>
          </a:r>
          <a:endParaRPr lang="zh-TW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baseline="0" dirty="0" smtClean="0"/>
            <a:t>了解防疫議題</a:t>
          </a:r>
          <a:endParaRPr lang="zh-TW" sz="1800" kern="1200" dirty="0"/>
        </a:p>
      </dsp:txBody>
      <dsp:txXfrm>
        <a:off x="4796189" y="599"/>
        <a:ext cx="1929817" cy="1286544"/>
      </dsp:txXfrm>
    </dsp:sp>
    <dsp:sp modelId="{CC9D242B-EC37-4236-A201-D9D2AC745ED8}">
      <dsp:nvSpPr>
        <dsp:cNvPr id="0" name=""/>
        <dsp:cNvSpPr/>
      </dsp:nvSpPr>
      <dsp:spPr>
        <a:xfrm>
          <a:off x="3380990" y="2137093"/>
          <a:ext cx="1286544" cy="1286544"/>
        </a:xfrm>
        <a:prstGeom prst="ellipse">
          <a:avLst/>
        </a:prstGeom>
        <a:gradFill rotWithShape="0">
          <a:gsLst>
            <a:gs pos="0">
              <a:schemeClr val="accent5">
                <a:hueOff val="15387812"/>
                <a:satOff val="-5496"/>
                <a:lumOff val="882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5387812"/>
                <a:satOff val="-5496"/>
                <a:lumOff val="882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5387812"/>
                <a:satOff val="-5496"/>
                <a:lumOff val="882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baseline="0" dirty="0" smtClean="0"/>
            <a:t>防疫小測驗</a:t>
          </a:r>
          <a:endParaRPr lang="zh-TW" sz="2300" kern="1200" dirty="0"/>
        </a:p>
      </dsp:txBody>
      <dsp:txXfrm>
        <a:off x="3569400" y="2325503"/>
        <a:ext cx="909724" cy="909724"/>
      </dsp:txXfrm>
    </dsp:sp>
    <dsp:sp modelId="{22FF3F4A-D8A2-47F2-8C8F-D459C48CC2ED}">
      <dsp:nvSpPr>
        <dsp:cNvPr id="0" name=""/>
        <dsp:cNvSpPr/>
      </dsp:nvSpPr>
      <dsp:spPr>
        <a:xfrm>
          <a:off x="4796189" y="2137093"/>
          <a:ext cx="1929817" cy="128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baseline="0" dirty="0" smtClean="0"/>
            <a:t>你的防疫觀念正確嗎？</a:t>
          </a:r>
          <a:endParaRPr lang="zh-TW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baseline="0" dirty="0" smtClean="0"/>
            <a:t>擊敗新冠病毒，健康久久！</a:t>
          </a:r>
          <a:endParaRPr lang="zh-TW" sz="1800" kern="1200" dirty="0"/>
        </a:p>
      </dsp:txBody>
      <dsp:txXfrm>
        <a:off x="4796189" y="2137093"/>
        <a:ext cx="1929817" cy="1286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558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672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9260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1489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0792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161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42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2710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35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318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3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603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04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76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189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93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786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455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7030A0"/>
            </a:gs>
            <a:gs pos="72000">
              <a:srgbClr val="0070C0"/>
            </a:gs>
            <a:gs pos="58000">
              <a:srgbClr val="00B0F0"/>
            </a:gs>
            <a:gs pos="44000">
              <a:srgbClr val="92D050"/>
            </a:gs>
            <a:gs pos="29000">
              <a:srgbClr val="FFFF00"/>
            </a:gs>
            <a:gs pos="0">
              <a:srgbClr val="FF0000"/>
            </a:gs>
            <a:gs pos="14000">
              <a:srgbClr val="FFC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284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54360" y="279585"/>
            <a:ext cx="7315200" cy="1825096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防疫大作戰</a:t>
            </a:r>
            <a:endParaRPr lang="zh-TW" altLang="en-US" sz="4800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2085744"/>
            <a:ext cx="6517482" cy="1371599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打擊新冠病毒，守護健康你我有責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32048"/>
            <a:ext cx="4752528" cy="349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防疫須知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815301"/>
              </p:ext>
            </p:extLst>
          </p:nvPr>
        </p:nvGraphicFramePr>
        <p:xfrm>
          <a:off x="685800" y="2366963"/>
          <a:ext cx="77724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保持社交距離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8490"/>
              </p:ext>
            </p:extLst>
          </p:nvPr>
        </p:nvGraphicFramePr>
        <p:xfrm>
          <a:off x="685331" y="1916832"/>
          <a:ext cx="8279157" cy="3874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相關連結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764046"/>
              </p:ext>
            </p:extLst>
          </p:nvPr>
        </p:nvGraphicFramePr>
        <p:xfrm>
          <a:off x="685800" y="2366963"/>
          <a:ext cx="77724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</TotalTime>
  <Words>110</Words>
  <Application>Microsoft Office PowerPoint</Application>
  <PresentationFormat>如螢幕大小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Tw Cen MT</vt:lpstr>
      <vt:lpstr>新細明體</vt:lpstr>
      <vt:lpstr>Arial</vt:lpstr>
      <vt:lpstr>小水滴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53</cp:revision>
  <dcterms:created xsi:type="dcterms:W3CDTF">2014-02-08T16:25:00Z</dcterms:created>
  <dcterms:modified xsi:type="dcterms:W3CDTF">2022-11-15T07:58:09Z</dcterms:modified>
</cp:coreProperties>
</file>