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1E2987-F93F-45FA-B46A-DDBC117AA608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820B405-2B1A-444F-98F1-D8B70012290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415D77A-7711-47B3-B11D-98AD3B0F6A75}" type="parTrans" cxnId="{C417D62B-AD98-4AD8-99F0-E8E6A93E5CBF}">
      <dgm:prSet/>
      <dgm:spPr/>
      <dgm:t>
        <a:bodyPr/>
        <a:lstStyle/>
        <a:p>
          <a:endParaRPr lang="zh-TW" altLang="en-US"/>
        </a:p>
      </dgm:t>
    </dgm:pt>
    <dgm:pt modelId="{9DC7512B-3CB9-4AE6-B968-F42797584F59}" type="sibTrans" cxnId="{C417D62B-AD98-4AD8-99F0-E8E6A93E5CBF}">
      <dgm:prSet/>
      <dgm:spPr/>
      <dgm:t>
        <a:bodyPr/>
        <a:lstStyle/>
        <a:p>
          <a:endParaRPr lang="zh-TW" altLang="en-US"/>
        </a:p>
      </dgm:t>
    </dgm:pt>
    <dgm:pt modelId="{EF8249C1-329A-457B-9387-4EA79D5FB92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4E471AC-AE8B-415F-A3B1-B8646D12EAA9}" type="parTrans" cxnId="{8B835FC1-054F-41FD-8356-752862372EA9}">
      <dgm:prSet/>
      <dgm:spPr/>
      <dgm:t>
        <a:bodyPr/>
        <a:lstStyle/>
        <a:p>
          <a:endParaRPr lang="zh-TW" altLang="en-US"/>
        </a:p>
      </dgm:t>
    </dgm:pt>
    <dgm:pt modelId="{934D3514-3FE1-454D-836C-E757BF33489A}" type="sibTrans" cxnId="{8B835FC1-054F-41FD-8356-752862372EA9}">
      <dgm:prSet/>
      <dgm:spPr/>
      <dgm:t>
        <a:bodyPr/>
        <a:lstStyle/>
        <a:p>
          <a:endParaRPr lang="zh-TW" altLang="en-US"/>
        </a:p>
      </dgm:t>
    </dgm:pt>
    <dgm:pt modelId="{4E050E80-E707-4AD1-83B9-35CFBFCAF96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104F234-136B-4ECC-AD57-2F133430E86E}" type="parTrans" cxnId="{42C37526-748F-4224-B357-4646B3C508AA}">
      <dgm:prSet/>
      <dgm:spPr/>
      <dgm:t>
        <a:bodyPr/>
        <a:lstStyle/>
        <a:p>
          <a:endParaRPr lang="zh-TW" altLang="en-US"/>
        </a:p>
      </dgm:t>
    </dgm:pt>
    <dgm:pt modelId="{DB990461-169A-4BC0-82AF-ABFD8F0ABE86}" type="sibTrans" cxnId="{42C37526-748F-4224-B357-4646B3C508AA}">
      <dgm:prSet/>
      <dgm:spPr/>
      <dgm:t>
        <a:bodyPr/>
        <a:lstStyle/>
        <a:p>
          <a:endParaRPr lang="zh-TW" altLang="en-US"/>
        </a:p>
      </dgm:t>
    </dgm:pt>
    <dgm:pt modelId="{45602A97-1549-431B-AEDB-C4EB41E7C31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15E1015-A278-4AB9-A584-23C379DD73EA}" type="parTrans" cxnId="{A92CC6F5-7155-42E0-B1B7-D65BFEDBA88C}">
      <dgm:prSet/>
      <dgm:spPr/>
      <dgm:t>
        <a:bodyPr/>
        <a:lstStyle/>
        <a:p>
          <a:endParaRPr lang="zh-TW" altLang="en-US"/>
        </a:p>
      </dgm:t>
    </dgm:pt>
    <dgm:pt modelId="{7FE03382-9A49-438F-9765-0BAE52A4DF8C}" type="sibTrans" cxnId="{A92CC6F5-7155-42E0-B1B7-D65BFEDBA88C}">
      <dgm:prSet/>
      <dgm:spPr/>
      <dgm:t>
        <a:bodyPr/>
        <a:lstStyle/>
        <a:p>
          <a:endParaRPr lang="zh-TW" altLang="en-US"/>
        </a:p>
      </dgm:t>
    </dgm:pt>
    <dgm:pt modelId="{3C4470AE-101A-4359-AA13-C12FA92032DA}" type="pres">
      <dgm:prSet presAssocID="{211E2987-F93F-45FA-B46A-DDBC117AA60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4E566A3-0322-4C6C-826F-605DC6B924A2}" type="pres">
      <dgm:prSet presAssocID="{211E2987-F93F-45FA-B46A-DDBC117AA608}" presName="fgShape" presStyleLbl="fgShp" presStyleIdx="0" presStyleCnt="1"/>
      <dgm:spPr/>
    </dgm:pt>
    <dgm:pt modelId="{92FF9ADE-8E06-4941-887E-64CFDD22F11C}" type="pres">
      <dgm:prSet presAssocID="{211E2987-F93F-45FA-B46A-DDBC117AA608}" presName="linComp" presStyleCnt="0"/>
      <dgm:spPr/>
    </dgm:pt>
    <dgm:pt modelId="{C2AC639A-7716-4AE5-B3C6-FB10850957A5}" type="pres">
      <dgm:prSet presAssocID="{5820B405-2B1A-444F-98F1-D8B70012290E}" presName="compNode" presStyleCnt="0"/>
      <dgm:spPr/>
    </dgm:pt>
    <dgm:pt modelId="{44028364-A9DA-4579-9ED9-E8C97FEC4478}" type="pres">
      <dgm:prSet presAssocID="{5820B405-2B1A-444F-98F1-D8B70012290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CC34F5A-16A4-4678-92AD-F2DBB0B0EE07}" type="pres">
      <dgm:prSet presAssocID="{5820B405-2B1A-444F-98F1-D8B70012290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70BD1D-4067-4EAE-88A3-AAF835180B5F}" type="pres">
      <dgm:prSet presAssocID="{5820B405-2B1A-444F-98F1-D8B70012290E}" presName="invisiNode" presStyleLbl="node1" presStyleIdx="0" presStyleCnt="4"/>
      <dgm:spPr/>
    </dgm:pt>
    <dgm:pt modelId="{448FE146-FE16-459D-B9A2-B3AB3AE27FB6}" type="pres">
      <dgm:prSet presAssocID="{5820B405-2B1A-444F-98F1-D8B70012290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50D2D1-69DC-4966-9637-D62EFC680BC7}" type="pres">
      <dgm:prSet presAssocID="{9DC7512B-3CB9-4AE6-B968-F42797584F5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192E5F-371D-4854-9931-67E47A9EB657}" type="pres">
      <dgm:prSet presAssocID="{EF8249C1-329A-457B-9387-4EA79D5FB924}" presName="compNode" presStyleCnt="0"/>
      <dgm:spPr/>
    </dgm:pt>
    <dgm:pt modelId="{A85B5E7B-3889-4F1A-BF77-828D249381D1}" type="pres">
      <dgm:prSet presAssocID="{EF8249C1-329A-457B-9387-4EA79D5FB92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8A59942-BAA1-486E-925F-B230DCB4727A}" type="pres">
      <dgm:prSet presAssocID="{EF8249C1-329A-457B-9387-4EA79D5FB92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097FBA-85EB-47DB-837F-3BF1E40F2038}" type="pres">
      <dgm:prSet presAssocID="{EF8249C1-329A-457B-9387-4EA79D5FB924}" presName="invisiNode" presStyleLbl="node1" presStyleIdx="1" presStyleCnt="4"/>
      <dgm:spPr/>
    </dgm:pt>
    <dgm:pt modelId="{9D285D74-2019-4876-99FD-8F92082CFBD9}" type="pres">
      <dgm:prSet presAssocID="{EF8249C1-329A-457B-9387-4EA79D5FB92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BDAFFAA-3CE0-4A3F-8422-5E572B885CA3}" type="pres">
      <dgm:prSet presAssocID="{934D3514-3FE1-454D-836C-E757BF33489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8588739-EDBA-48A6-AA2A-5FE6161E0DFB}" type="pres">
      <dgm:prSet presAssocID="{4E050E80-E707-4AD1-83B9-35CFBFCAF96B}" presName="compNode" presStyleCnt="0"/>
      <dgm:spPr/>
    </dgm:pt>
    <dgm:pt modelId="{47532420-C22A-4863-AB91-984071C45677}" type="pres">
      <dgm:prSet presAssocID="{4E050E80-E707-4AD1-83B9-35CFBFCAF96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1578221-09CC-445F-98E5-1F8F9952DFCB}" type="pres">
      <dgm:prSet presAssocID="{4E050E80-E707-4AD1-83B9-35CFBFCAF96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65B6F4-19CA-41AF-AA5D-6CEB76B30B9C}" type="pres">
      <dgm:prSet presAssocID="{4E050E80-E707-4AD1-83B9-35CFBFCAF96B}" presName="invisiNode" presStyleLbl="node1" presStyleIdx="2" presStyleCnt="4"/>
      <dgm:spPr/>
    </dgm:pt>
    <dgm:pt modelId="{6D46A257-797E-4EBD-8CE0-CE9464AC9E60}" type="pres">
      <dgm:prSet presAssocID="{4E050E80-E707-4AD1-83B9-35CFBFCAF96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801724-BE19-478B-92EB-AC3C727B5F75}" type="pres">
      <dgm:prSet presAssocID="{DB990461-169A-4BC0-82AF-ABFD8F0ABE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9EE00D-317F-4564-A2EF-B2185770E6F6}" type="pres">
      <dgm:prSet presAssocID="{45602A97-1549-431B-AEDB-C4EB41E7C311}" presName="compNode" presStyleCnt="0"/>
      <dgm:spPr/>
    </dgm:pt>
    <dgm:pt modelId="{1BEDA50A-A41D-4617-9F3C-B74A35BE2724}" type="pres">
      <dgm:prSet presAssocID="{45602A97-1549-431B-AEDB-C4EB41E7C31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45A5547-8495-44E8-A66B-20C04A9722E1}" type="pres">
      <dgm:prSet presAssocID="{45602A97-1549-431B-AEDB-C4EB41E7C31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8D7B5B-F682-4C9C-B23D-8230DB969485}" type="pres">
      <dgm:prSet presAssocID="{45602A97-1549-431B-AEDB-C4EB41E7C311}" presName="invisiNode" presStyleLbl="node1" presStyleIdx="3" presStyleCnt="4"/>
      <dgm:spPr/>
    </dgm:pt>
    <dgm:pt modelId="{AA22FB09-9B12-46E7-B03B-7B005059B2E0}" type="pres">
      <dgm:prSet presAssocID="{45602A97-1549-431B-AEDB-C4EB41E7C31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2C37526-748F-4224-B357-4646B3C508AA}" srcId="{211E2987-F93F-45FA-B46A-DDBC117AA608}" destId="{4E050E80-E707-4AD1-83B9-35CFBFCAF96B}" srcOrd="2" destOrd="0" parTransId="{E104F234-136B-4ECC-AD57-2F133430E86E}" sibTransId="{DB990461-169A-4BC0-82AF-ABFD8F0ABE86}"/>
    <dgm:cxn modelId="{D76BED0C-1178-4F82-A244-6884FB52B45C}" type="presOf" srcId="{45602A97-1549-431B-AEDB-C4EB41E7C311}" destId="{1BEDA50A-A41D-4617-9F3C-B74A35BE2724}" srcOrd="0" destOrd="0" presId="urn:microsoft.com/office/officeart/2005/8/layout/hList7"/>
    <dgm:cxn modelId="{AF537095-7DB8-4558-93E8-6D03AF78E5B3}" type="presOf" srcId="{5820B405-2B1A-444F-98F1-D8B70012290E}" destId="{44028364-A9DA-4579-9ED9-E8C97FEC4478}" srcOrd="0" destOrd="0" presId="urn:microsoft.com/office/officeart/2005/8/layout/hList7"/>
    <dgm:cxn modelId="{12D7A2ED-7286-4296-83EA-97EF4B4B58CB}" type="presOf" srcId="{4E050E80-E707-4AD1-83B9-35CFBFCAF96B}" destId="{21578221-09CC-445F-98E5-1F8F9952DFCB}" srcOrd="1" destOrd="0" presId="urn:microsoft.com/office/officeart/2005/8/layout/hList7"/>
    <dgm:cxn modelId="{2AB2A6BE-F995-4A8E-BEE3-54BB7D11B0D8}" type="presOf" srcId="{934D3514-3FE1-454D-836C-E757BF33489A}" destId="{CBDAFFAA-3CE0-4A3F-8422-5E572B885CA3}" srcOrd="0" destOrd="0" presId="urn:microsoft.com/office/officeart/2005/8/layout/hList7"/>
    <dgm:cxn modelId="{8B835FC1-054F-41FD-8356-752862372EA9}" srcId="{211E2987-F93F-45FA-B46A-DDBC117AA608}" destId="{EF8249C1-329A-457B-9387-4EA79D5FB924}" srcOrd="1" destOrd="0" parTransId="{F4E471AC-AE8B-415F-A3B1-B8646D12EAA9}" sibTransId="{934D3514-3FE1-454D-836C-E757BF33489A}"/>
    <dgm:cxn modelId="{C417D62B-AD98-4AD8-99F0-E8E6A93E5CBF}" srcId="{211E2987-F93F-45FA-B46A-DDBC117AA608}" destId="{5820B405-2B1A-444F-98F1-D8B70012290E}" srcOrd="0" destOrd="0" parTransId="{E415D77A-7711-47B3-B11D-98AD3B0F6A75}" sibTransId="{9DC7512B-3CB9-4AE6-B968-F42797584F59}"/>
    <dgm:cxn modelId="{A7E2FCD3-E84A-40E8-8725-04BB870DB4E3}" type="presOf" srcId="{EF8249C1-329A-457B-9387-4EA79D5FB924}" destId="{98A59942-BAA1-486E-925F-B230DCB4727A}" srcOrd="1" destOrd="0" presId="urn:microsoft.com/office/officeart/2005/8/layout/hList7"/>
    <dgm:cxn modelId="{4443A897-AF6B-4367-8742-7ECF0E041632}" type="presOf" srcId="{4E050E80-E707-4AD1-83B9-35CFBFCAF96B}" destId="{47532420-C22A-4863-AB91-984071C45677}" srcOrd="0" destOrd="0" presId="urn:microsoft.com/office/officeart/2005/8/layout/hList7"/>
    <dgm:cxn modelId="{08E0DBD2-7535-472B-9FE8-5022FC1AEE81}" type="presOf" srcId="{DB990461-169A-4BC0-82AF-ABFD8F0ABE86}" destId="{E1801724-BE19-478B-92EB-AC3C727B5F75}" srcOrd="0" destOrd="0" presId="urn:microsoft.com/office/officeart/2005/8/layout/hList7"/>
    <dgm:cxn modelId="{476B6A39-9EE1-4598-ADD5-E24CC7E1D13E}" type="presOf" srcId="{EF8249C1-329A-457B-9387-4EA79D5FB924}" destId="{A85B5E7B-3889-4F1A-BF77-828D249381D1}" srcOrd="0" destOrd="0" presId="urn:microsoft.com/office/officeart/2005/8/layout/hList7"/>
    <dgm:cxn modelId="{18BBAC02-4BBA-47F3-895D-9A712CE65DF3}" type="presOf" srcId="{9DC7512B-3CB9-4AE6-B968-F42797584F59}" destId="{E150D2D1-69DC-4966-9637-D62EFC680BC7}" srcOrd="0" destOrd="0" presId="urn:microsoft.com/office/officeart/2005/8/layout/hList7"/>
    <dgm:cxn modelId="{A92CC6F5-7155-42E0-B1B7-D65BFEDBA88C}" srcId="{211E2987-F93F-45FA-B46A-DDBC117AA608}" destId="{45602A97-1549-431B-AEDB-C4EB41E7C311}" srcOrd="3" destOrd="0" parTransId="{015E1015-A278-4AB9-A584-23C379DD73EA}" sibTransId="{7FE03382-9A49-438F-9765-0BAE52A4DF8C}"/>
    <dgm:cxn modelId="{AD0FB65E-51E7-47FA-A8A9-7C0730AE5E0A}" type="presOf" srcId="{211E2987-F93F-45FA-B46A-DDBC117AA608}" destId="{3C4470AE-101A-4359-AA13-C12FA92032DA}" srcOrd="0" destOrd="0" presId="urn:microsoft.com/office/officeart/2005/8/layout/hList7"/>
    <dgm:cxn modelId="{6112F861-8999-45F6-A776-DE96A5252872}" type="presOf" srcId="{5820B405-2B1A-444F-98F1-D8B70012290E}" destId="{ACC34F5A-16A4-4678-92AD-F2DBB0B0EE07}" srcOrd="1" destOrd="0" presId="urn:microsoft.com/office/officeart/2005/8/layout/hList7"/>
    <dgm:cxn modelId="{8F80BD9B-47DD-40BE-BE91-5D898B4DBB8F}" type="presOf" srcId="{45602A97-1549-431B-AEDB-C4EB41E7C311}" destId="{B45A5547-8495-44E8-A66B-20C04A9722E1}" srcOrd="1" destOrd="0" presId="urn:microsoft.com/office/officeart/2005/8/layout/hList7"/>
    <dgm:cxn modelId="{C4AF2BC0-0633-488B-BC28-B7EBFF6A98B9}" type="presParOf" srcId="{3C4470AE-101A-4359-AA13-C12FA92032DA}" destId="{84E566A3-0322-4C6C-826F-605DC6B924A2}" srcOrd="0" destOrd="0" presId="urn:microsoft.com/office/officeart/2005/8/layout/hList7"/>
    <dgm:cxn modelId="{FF22AE53-FA82-411C-BE15-321E1D2C1A46}" type="presParOf" srcId="{3C4470AE-101A-4359-AA13-C12FA92032DA}" destId="{92FF9ADE-8E06-4941-887E-64CFDD22F11C}" srcOrd="1" destOrd="0" presId="urn:microsoft.com/office/officeart/2005/8/layout/hList7"/>
    <dgm:cxn modelId="{EC78B662-CFAA-40CA-A956-24E988560D9B}" type="presParOf" srcId="{92FF9ADE-8E06-4941-887E-64CFDD22F11C}" destId="{C2AC639A-7716-4AE5-B3C6-FB10850957A5}" srcOrd="0" destOrd="0" presId="urn:microsoft.com/office/officeart/2005/8/layout/hList7"/>
    <dgm:cxn modelId="{41C45170-6D76-4514-9CF8-635D2699E132}" type="presParOf" srcId="{C2AC639A-7716-4AE5-B3C6-FB10850957A5}" destId="{44028364-A9DA-4579-9ED9-E8C97FEC4478}" srcOrd="0" destOrd="0" presId="urn:microsoft.com/office/officeart/2005/8/layout/hList7"/>
    <dgm:cxn modelId="{6B796572-2711-4367-B040-72224749DD40}" type="presParOf" srcId="{C2AC639A-7716-4AE5-B3C6-FB10850957A5}" destId="{ACC34F5A-16A4-4678-92AD-F2DBB0B0EE07}" srcOrd="1" destOrd="0" presId="urn:microsoft.com/office/officeart/2005/8/layout/hList7"/>
    <dgm:cxn modelId="{9E8AC4FB-187F-4F4D-8F9B-F3212EC1E481}" type="presParOf" srcId="{C2AC639A-7716-4AE5-B3C6-FB10850957A5}" destId="{2170BD1D-4067-4EAE-88A3-AAF835180B5F}" srcOrd="2" destOrd="0" presId="urn:microsoft.com/office/officeart/2005/8/layout/hList7"/>
    <dgm:cxn modelId="{3B0DCFF7-46B2-4483-A98F-09ED79AF2317}" type="presParOf" srcId="{C2AC639A-7716-4AE5-B3C6-FB10850957A5}" destId="{448FE146-FE16-459D-B9A2-B3AB3AE27FB6}" srcOrd="3" destOrd="0" presId="urn:microsoft.com/office/officeart/2005/8/layout/hList7"/>
    <dgm:cxn modelId="{C646ABBC-49EC-4128-AA81-FB66F5D422C8}" type="presParOf" srcId="{92FF9ADE-8E06-4941-887E-64CFDD22F11C}" destId="{E150D2D1-69DC-4966-9637-D62EFC680BC7}" srcOrd="1" destOrd="0" presId="urn:microsoft.com/office/officeart/2005/8/layout/hList7"/>
    <dgm:cxn modelId="{2381A04D-3F9E-4067-A7AB-FE4A58F9929C}" type="presParOf" srcId="{92FF9ADE-8E06-4941-887E-64CFDD22F11C}" destId="{DD192E5F-371D-4854-9931-67E47A9EB657}" srcOrd="2" destOrd="0" presId="urn:microsoft.com/office/officeart/2005/8/layout/hList7"/>
    <dgm:cxn modelId="{4FB146C0-5B5F-4565-AFAE-C32E2823ED03}" type="presParOf" srcId="{DD192E5F-371D-4854-9931-67E47A9EB657}" destId="{A85B5E7B-3889-4F1A-BF77-828D249381D1}" srcOrd="0" destOrd="0" presId="urn:microsoft.com/office/officeart/2005/8/layout/hList7"/>
    <dgm:cxn modelId="{03FECF79-6DC5-448F-8629-AC612C560FD6}" type="presParOf" srcId="{DD192E5F-371D-4854-9931-67E47A9EB657}" destId="{98A59942-BAA1-486E-925F-B230DCB4727A}" srcOrd="1" destOrd="0" presId="urn:microsoft.com/office/officeart/2005/8/layout/hList7"/>
    <dgm:cxn modelId="{7D1B1A20-9DFF-44EE-8C6C-3B74CB3D2012}" type="presParOf" srcId="{DD192E5F-371D-4854-9931-67E47A9EB657}" destId="{85097FBA-85EB-47DB-837F-3BF1E40F2038}" srcOrd="2" destOrd="0" presId="urn:microsoft.com/office/officeart/2005/8/layout/hList7"/>
    <dgm:cxn modelId="{B031CF75-80F0-4D11-9E1A-0F2A111BB6A5}" type="presParOf" srcId="{DD192E5F-371D-4854-9931-67E47A9EB657}" destId="{9D285D74-2019-4876-99FD-8F92082CFBD9}" srcOrd="3" destOrd="0" presId="urn:microsoft.com/office/officeart/2005/8/layout/hList7"/>
    <dgm:cxn modelId="{7C0179B0-1EDF-4D83-9323-6CCB3A7CA878}" type="presParOf" srcId="{92FF9ADE-8E06-4941-887E-64CFDD22F11C}" destId="{CBDAFFAA-3CE0-4A3F-8422-5E572B885CA3}" srcOrd="3" destOrd="0" presId="urn:microsoft.com/office/officeart/2005/8/layout/hList7"/>
    <dgm:cxn modelId="{1FE52767-D533-4322-8059-E6F5D5822176}" type="presParOf" srcId="{92FF9ADE-8E06-4941-887E-64CFDD22F11C}" destId="{28588739-EDBA-48A6-AA2A-5FE6161E0DFB}" srcOrd="4" destOrd="0" presId="urn:microsoft.com/office/officeart/2005/8/layout/hList7"/>
    <dgm:cxn modelId="{432A3BCF-0333-45BB-A5CF-38A34FAB53FD}" type="presParOf" srcId="{28588739-EDBA-48A6-AA2A-5FE6161E0DFB}" destId="{47532420-C22A-4863-AB91-984071C45677}" srcOrd="0" destOrd="0" presId="urn:microsoft.com/office/officeart/2005/8/layout/hList7"/>
    <dgm:cxn modelId="{7F6A31C4-148C-4626-9676-738B7FC6CA52}" type="presParOf" srcId="{28588739-EDBA-48A6-AA2A-5FE6161E0DFB}" destId="{21578221-09CC-445F-98E5-1F8F9952DFCB}" srcOrd="1" destOrd="0" presId="urn:microsoft.com/office/officeart/2005/8/layout/hList7"/>
    <dgm:cxn modelId="{CCBE0079-5E2A-473B-9D98-9108C5DC4FF1}" type="presParOf" srcId="{28588739-EDBA-48A6-AA2A-5FE6161E0DFB}" destId="{5065B6F4-19CA-41AF-AA5D-6CEB76B30B9C}" srcOrd="2" destOrd="0" presId="urn:microsoft.com/office/officeart/2005/8/layout/hList7"/>
    <dgm:cxn modelId="{73FD17A6-A785-4459-81C2-E7CBF8188087}" type="presParOf" srcId="{28588739-EDBA-48A6-AA2A-5FE6161E0DFB}" destId="{6D46A257-797E-4EBD-8CE0-CE9464AC9E60}" srcOrd="3" destOrd="0" presId="urn:microsoft.com/office/officeart/2005/8/layout/hList7"/>
    <dgm:cxn modelId="{F2AF1103-8A4B-4BAD-87DB-E02F3F86FAB5}" type="presParOf" srcId="{92FF9ADE-8E06-4941-887E-64CFDD22F11C}" destId="{E1801724-BE19-478B-92EB-AC3C727B5F75}" srcOrd="5" destOrd="0" presId="urn:microsoft.com/office/officeart/2005/8/layout/hList7"/>
    <dgm:cxn modelId="{4214EB9B-A70D-405C-AEBF-13CB1E93D7C6}" type="presParOf" srcId="{92FF9ADE-8E06-4941-887E-64CFDD22F11C}" destId="{389EE00D-317F-4564-A2EF-B2185770E6F6}" srcOrd="6" destOrd="0" presId="urn:microsoft.com/office/officeart/2005/8/layout/hList7"/>
    <dgm:cxn modelId="{FE4E3836-D7E6-4139-BA90-F87A96B2A39C}" type="presParOf" srcId="{389EE00D-317F-4564-A2EF-B2185770E6F6}" destId="{1BEDA50A-A41D-4617-9F3C-B74A35BE2724}" srcOrd="0" destOrd="0" presId="urn:microsoft.com/office/officeart/2005/8/layout/hList7"/>
    <dgm:cxn modelId="{19FE9C7D-5C9F-478C-A24B-5A04C6E5FA65}" type="presParOf" srcId="{389EE00D-317F-4564-A2EF-B2185770E6F6}" destId="{B45A5547-8495-44E8-A66B-20C04A9722E1}" srcOrd="1" destOrd="0" presId="urn:microsoft.com/office/officeart/2005/8/layout/hList7"/>
    <dgm:cxn modelId="{E2738C14-0344-42FF-8664-D64D49D29A38}" type="presParOf" srcId="{389EE00D-317F-4564-A2EF-B2185770E6F6}" destId="{B98D7B5B-F682-4C9C-B23D-8230DB969485}" srcOrd="2" destOrd="0" presId="urn:microsoft.com/office/officeart/2005/8/layout/hList7"/>
    <dgm:cxn modelId="{1088875F-E2B6-486B-80B7-0C78F88986E6}" type="presParOf" srcId="{389EE00D-317F-4564-A2EF-B2185770E6F6}" destId="{AA22FB09-9B12-46E7-B03B-7B005059B2E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0C98A-9266-44CC-ACEC-096CA7AED42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EAE8E454-1620-4206-8801-0152A5EF6DFD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951098E-DA0A-4054-BC2F-666B7EF278CD}" type="parTrans" cxnId="{78133EEA-A658-4A72-AC2F-FA9088FF7C73}">
      <dgm:prSet/>
      <dgm:spPr/>
      <dgm:t>
        <a:bodyPr/>
        <a:lstStyle/>
        <a:p>
          <a:endParaRPr lang="zh-TW" altLang="en-US"/>
        </a:p>
      </dgm:t>
    </dgm:pt>
    <dgm:pt modelId="{84FBDA4A-5D56-4746-8E40-B8A72CAF1EFE}" type="sibTrans" cxnId="{78133EEA-A658-4A72-AC2F-FA9088FF7C73}">
      <dgm:prSet/>
      <dgm:spPr/>
      <dgm:t>
        <a:bodyPr/>
        <a:lstStyle/>
        <a:p>
          <a:endParaRPr lang="zh-TW" altLang="en-US"/>
        </a:p>
      </dgm:t>
    </dgm:pt>
    <dgm:pt modelId="{ED390B92-B239-49B7-9804-5928DC7B567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2754A2C1-3805-4268-8EB4-C628CF82E8BD}" type="parTrans" cxnId="{1BA3B944-B4B7-478B-AABC-9D0CA8507DE0}">
      <dgm:prSet/>
      <dgm:spPr/>
      <dgm:t>
        <a:bodyPr/>
        <a:lstStyle/>
        <a:p>
          <a:endParaRPr lang="zh-TW" altLang="en-US"/>
        </a:p>
      </dgm:t>
    </dgm:pt>
    <dgm:pt modelId="{CAC47B0E-D78A-4F4C-B29D-75AA3A105A0A}" type="sibTrans" cxnId="{1BA3B944-B4B7-478B-AABC-9D0CA8507DE0}">
      <dgm:prSet/>
      <dgm:spPr/>
      <dgm:t>
        <a:bodyPr/>
        <a:lstStyle/>
        <a:p>
          <a:endParaRPr lang="zh-TW" altLang="en-US"/>
        </a:p>
      </dgm:t>
    </dgm:pt>
    <dgm:pt modelId="{5BAC5775-D724-4D52-B777-807324E90CD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32A20A7-CB24-4CF4-95DB-6F514F0B284A}" type="parTrans" cxnId="{A1AF2946-1FFD-4AB7-A4F1-13E7255F3B52}">
      <dgm:prSet/>
      <dgm:spPr/>
      <dgm:t>
        <a:bodyPr/>
        <a:lstStyle/>
        <a:p>
          <a:endParaRPr lang="zh-TW" altLang="en-US"/>
        </a:p>
      </dgm:t>
    </dgm:pt>
    <dgm:pt modelId="{8488C45B-FDF7-46BE-9B95-ABB72C153554}" type="sibTrans" cxnId="{A1AF2946-1FFD-4AB7-A4F1-13E7255F3B52}">
      <dgm:prSet/>
      <dgm:spPr/>
      <dgm:t>
        <a:bodyPr/>
        <a:lstStyle/>
        <a:p>
          <a:endParaRPr lang="zh-TW" altLang="en-US"/>
        </a:p>
      </dgm:t>
    </dgm:pt>
    <dgm:pt modelId="{301C7E06-C4B9-4BF6-A0EB-98B43E0505E8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75CD315D-BB61-49AE-8EC8-7D1E6C54E33A}" type="parTrans" cxnId="{ADC68C0B-BAD7-437D-A9CA-76C757C58C98}">
      <dgm:prSet/>
      <dgm:spPr/>
      <dgm:t>
        <a:bodyPr/>
        <a:lstStyle/>
        <a:p>
          <a:endParaRPr lang="zh-TW" altLang="en-US"/>
        </a:p>
      </dgm:t>
    </dgm:pt>
    <dgm:pt modelId="{9B9B03B9-5B46-4138-BC34-BF4E69B740F0}" type="sibTrans" cxnId="{ADC68C0B-BAD7-437D-A9CA-76C757C58C98}">
      <dgm:prSet/>
      <dgm:spPr/>
      <dgm:t>
        <a:bodyPr/>
        <a:lstStyle/>
        <a:p>
          <a:endParaRPr lang="zh-TW" altLang="en-US"/>
        </a:p>
      </dgm:t>
    </dgm:pt>
    <dgm:pt modelId="{C85E6D98-09B6-4EA6-AAD8-7D5B561E03AF}" type="pres">
      <dgm:prSet presAssocID="{8F50C98A-9266-44CC-ACEC-096CA7AED42C}" presName="rootNode" presStyleCnt="0">
        <dgm:presLayoutVars>
          <dgm:chMax/>
          <dgm:chPref/>
          <dgm:dir/>
          <dgm:animLvl val="lvl"/>
        </dgm:presLayoutVars>
      </dgm:prSet>
      <dgm:spPr/>
    </dgm:pt>
    <dgm:pt modelId="{128F40D0-90EB-4081-BFC5-DEE2519FB212}" type="pres">
      <dgm:prSet presAssocID="{EAE8E454-1620-4206-8801-0152A5EF6DFD}" presName="composite" presStyleCnt="0"/>
      <dgm:spPr/>
    </dgm:pt>
    <dgm:pt modelId="{B63A5140-A5C6-406E-BB69-73A485C4133E}" type="pres">
      <dgm:prSet presAssocID="{EAE8E454-1620-4206-8801-0152A5EF6DFD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12ACF39C-E40A-4A72-8158-9FBB0CCDC20F}" type="pres">
      <dgm:prSet presAssocID="{EAE8E454-1620-4206-8801-0152A5EF6DFD}" presName="Image" presStyleLbl="bgImgPlace1" presStyleIdx="0" presStyleCnt="4"/>
      <dgm:spPr/>
    </dgm:pt>
    <dgm:pt modelId="{75DBE877-8B0D-4101-A4F7-C48E221FA487}" type="pres">
      <dgm:prSet presAssocID="{EAE8E454-1620-4206-8801-0152A5EF6DFD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6EFD002F-A374-4C2B-BCA5-7CE5ED85F16A}" type="pres">
      <dgm:prSet presAssocID="{84FBDA4A-5D56-4746-8E40-B8A72CAF1EFE}" presName="sibTrans" presStyleCnt="0"/>
      <dgm:spPr/>
    </dgm:pt>
    <dgm:pt modelId="{E31D2AEC-32F5-4A6F-B991-1A1EF38EF5C8}" type="pres">
      <dgm:prSet presAssocID="{ED390B92-B239-49B7-9804-5928DC7B567C}" presName="composite" presStyleCnt="0"/>
      <dgm:spPr/>
    </dgm:pt>
    <dgm:pt modelId="{6F78D4C5-B2EA-4636-9DA2-02DE91393E82}" type="pres">
      <dgm:prSet presAssocID="{ED390B92-B239-49B7-9804-5928DC7B567C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DB6190-3A19-468A-81A0-08D1AFE5FB6B}" type="pres">
      <dgm:prSet presAssocID="{ED390B92-B239-49B7-9804-5928DC7B567C}" presName="Image" presStyleLbl="bgImgPlace1" presStyleIdx="1" presStyleCnt="4" custLinFactNeighborX="1284" custLinFactNeighborY="-3972"/>
      <dgm:spPr/>
    </dgm:pt>
    <dgm:pt modelId="{F61CF0A3-3BB5-4E29-8B68-D97F86E363A2}" type="pres">
      <dgm:prSet presAssocID="{ED390B92-B239-49B7-9804-5928DC7B567C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0386FCD8-98BF-4A22-B965-FA0DC5D81394}" type="pres">
      <dgm:prSet presAssocID="{CAC47B0E-D78A-4F4C-B29D-75AA3A105A0A}" presName="sibTrans" presStyleCnt="0"/>
      <dgm:spPr/>
    </dgm:pt>
    <dgm:pt modelId="{720B4D89-9571-41A9-BB98-42E4B8C8EA71}" type="pres">
      <dgm:prSet presAssocID="{5BAC5775-D724-4D52-B777-807324E90CD5}" presName="composite" presStyleCnt="0"/>
      <dgm:spPr/>
    </dgm:pt>
    <dgm:pt modelId="{BD415A45-4A0F-44C9-BFBD-FD53F91A6833}" type="pres">
      <dgm:prSet presAssocID="{5BAC5775-D724-4D52-B777-807324E90CD5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B3CBA2-E517-4F2C-A966-E957801D5DB9}" type="pres">
      <dgm:prSet presAssocID="{5BAC5775-D724-4D52-B777-807324E90CD5}" presName="Image" presStyleLbl="bgImgPlace1" presStyleIdx="2" presStyleCnt="4"/>
      <dgm:spPr/>
    </dgm:pt>
    <dgm:pt modelId="{C5B2449A-05F8-45C1-B071-46C93B6AE68D}" type="pres">
      <dgm:prSet presAssocID="{5BAC5775-D724-4D52-B777-807324E90CD5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853BEDCA-AA9E-4014-8C6A-302243BF533A}" type="pres">
      <dgm:prSet presAssocID="{8488C45B-FDF7-46BE-9B95-ABB72C153554}" presName="sibTrans" presStyleCnt="0"/>
      <dgm:spPr/>
    </dgm:pt>
    <dgm:pt modelId="{35AB111C-1018-40FF-AB29-66D22D60D93A}" type="pres">
      <dgm:prSet presAssocID="{301C7E06-C4B9-4BF6-A0EB-98B43E0505E8}" presName="composite" presStyleCnt="0"/>
      <dgm:spPr/>
    </dgm:pt>
    <dgm:pt modelId="{E3322286-ADBF-40D9-A319-F7970486BDBE}" type="pres">
      <dgm:prSet presAssocID="{301C7E06-C4B9-4BF6-A0EB-98B43E0505E8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C04AF4-458A-4015-AC36-2FE722017DDF}" type="pres">
      <dgm:prSet presAssocID="{301C7E06-C4B9-4BF6-A0EB-98B43E0505E8}" presName="Image" presStyleLbl="bgImgPlace1" presStyleIdx="3" presStyleCnt="4"/>
      <dgm:spPr/>
    </dgm:pt>
    <dgm:pt modelId="{08B62490-29F8-4A53-B988-FD54041358BB}" type="pres">
      <dgm:prSet presAssocID="{301C7E06-C4B9-4BF6-A0EB-98B43E0505E8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8133EEA-A658-4A72-AC2F-FA9088FF7C73}" srcId="{8F50C98A-9266-44CC-ACEC-096CA7AED42C}" destId="{EAE8E454-1620-4206-8801-0152A5EF6DFD}" srcOrd="0" destOrd="0" parTransId="{E951098E-DA0A-4054-BC2F-666B7EF278CD}" sibTransId="{84FBDA4A-5D56-4746-8E40-B8A72CAF1EFE}"/>
    <dgm:cxn modelId="{8495C1A0-C771-450A-B928-66A5ADB72B25}" type="presOf" srcId="{EAE8E454-1620-4206-8801-0152A5EF6DFD}" destId="{B63A5140-A5C6-406E-BB69-73A485C4133E}" srcOrd="0" destOrd="0" presId="urn:microsoft.com/office/officeart/2008/layout/TitledPictureBlocks"/>
    <dgm:cxn modelId="{A1AF2946-1FFD-4AB7-A4F1-13E7255F3B52}" srcId="{8F50C98A-9266-44CC-ACEC-096CA7AED42C}" destId="{5BAC5775-D724-4D52-B777-807324E90CD5}" srcOrd="2" destOrd="0" parTransId="{332A20A7-CB24-4CF4-95DB-6F514F0B284A}" sibTransId="{8488C45B-FDF7-46BE-9B95-ABB72C153554}"/>
    <dgm:cxn modelId="{4D7EB735-0F57-4876-910D-447670D6C0CB}" type="presOf" srcId="{301C7E06-C4B9-4BF6-A0EB-98B43E0505E8}" destId="{E3322286-ADBF-40D9-A319-F7970486BDBE}" srcOrd="0" destOrd="0" presId="urn:microsoft.com/office/officeart/2008/layout/TitledPictureBlocks"/>
    <dgm:cxn modelId="{1BA3B944-B4B7-478B-AABC-9D0CA8507DE0}" srcId="{8F50C98A-9266-44CC-ACEC-096CA7AED42C}" destId="{ED390B92-B239-49B7-9804-5928DC7B567C}" srcOrd="1" destOrd="0" parTransId="{2754A2C1-3805-4268-8EB4-C628CF82E8BD}" sibTransId="{CAC47B0E-D78A-4F4C-B29D-75AA3A105A0A}"/>
    <dgm:cxn modelId="{F44527B9-1186-41CE-8BA7-BE905FE114DC}" type="presOf" srcId="{8F50C98A-9266-44CC-ACEC-096CA7AED42C}" destId="{C85E6D98-09B6-4EA6-AAD8-7D5B561E03AF}" srcOrd="0" destOrd="0" presId="urn:microsoft.com/office/officeart/2008/layout/TitledPictureBlocks"/>
    <dgm:cxn modelId="{AB80F2D2-9A24-4723-B2F3-F42B30EFFC8C}" type="presOf" srcId="{5BAC5775-D724-4D52-B777-807324E90CD5}" destId="{BD415A45-4A0F-44C9-BFBD-FD53F91A6833}" srcOrd="0" destOrd="0" presId="urn:microsoft.com/office/officeart/2008/layout/TitledPictureBlocks"/>
    <dgm:cxn modelId="{EC0E9036-A15B-4747-8063-B7400CFCF26B}" type="presOf" srcId="{ED390B92-B239-49B7-9804-5928DC7B567C}" destId="{6F78D4C5-B2EA-4636-9DA2-02DE91393E82}" srcOrd="0" destOrd="0" presId="urn:microsoft.com/office/officeart/2008/layout/TitledPictureBlocks"/>
    <dgm:cxn modelId="{ADC68C0B-BAD7-437D-A9CA-76C757C58C98}" srcId="{8F50C98A-9266-44CC-ACEC-096CA7AED42C}" destId="{301C7E06-C4B9-4BF6-A0EB-98B43E0505E8}" srcOrd="3" destOrd="0" parTransId="{75CD315D-BB61-49AE-8EC8-7D1E6C54E33A}" sibTransId="{9B9B03B9-5B46-4138-BC34-BF4E69B740F0}"/>
    <dgm:cxn modelId="{FC43709B-E194-4010-9EA8-60A708878FE5}" type="presParOf" srcId="{C85E6D98-09B6-4EA6-AAD8-7D5B561E03AF}" destId="{128F40D0-90EB-4081-BFC5-DEE2519FB212}" srcOrd="0" destOrd="0" presId="urn:microsoft.com/office/officeart/2008/layout/TitledPictureBlocks"/>
    <dgm:cxn modelId="{37FE8FF2-431F-4AF3-8578-43D8C446511B}" type="presParOf" srcId="{128F40D0-90EB-4081-BFC5-DEE2519FB212}" destId="{B63A5140-A5C6-406E-BB69-73A485C4133E}" srcOrd="0" destOrd="0" presId="urn:microsoft.com/office/officeart/2008/layout/TitledPictureBlocks"/>
    <dgm:cxn modelId="{B5C2A392-0D77-4871-AEFB-B672498382BD}" type="presParOf" srcId="{128F40D0-90EB-4081-BFC5-DEE2519FB212}" destId="{12ACF39C-E40A-4A72-8158-9FBB0CCDC20F}" srcOrd="1" destOrd="0" presId="urn:microsoft.com/office/officeart/2008/layout/TitledPictureBlocks"/>
    <dgm:cxn modelId="{8DA35B23-6F8B-442A-9E23-5D9C7C1CA464}" type="presParOf" srcId="{128F40D0-90EB-4081-BFC5-DEE2519FB212}" destId="{75DBE877-8B0D-4101-A4F7-C48E221FA487}" srcOrd="2" destOrd="0" presId="urn:microsoft.com/office/officeart/2008/layout/TitledPictureBlocks"/>
    <dgm:cxn modelId="{2941A74F-01ED-4583-AB08-A1154CF61DCC}" type="presParOf" srcId="{C85E6D98-09B6-4EA6-AAD8-7D5B561E03AF}" destId="{6EFD002F-A374-4C2B-BCA5-7CE5ED85F16A}" srcOrd="1" destOrd="0" presId="urn:microsoft.com/office/officeart/2008/layout/TitledPictureBlocks"/>
    <dgm:cxn modelId="{A9AF3480-7B97-4D31-B4C2-4FCF8D73BCB1}" type="presParOf" srcId="{C85E6D98-09B6-4EA6-AAD8-7D5B561E03AF}" destId="{E31D2AEC-32F5-4A6F-B991-1A1EF38EF5C8}" srcOrd="2" destOrd="0" presId="urn:microsoft.com/office/officeart/2008/layout/TitledPictureBlocks"/>
    <dgm:cxn modelId="{AD24358A-D076-4F5E-8C5B-DF544B89A0DF}" type="presParOf" srcId="{E31D2AEC-32F5-4A6F-B991-1A1EF38EF5C8}" destId="{6F78D4C5-B2EA-4636-9DA2-02DE91393E82}" srcOrd="0" destOrd="0" presId="urn:microsoft.com/office/officeart/2008/layout/TitledPictureBlocks"/>
    <dgm:cxn modelId="{FE73C609-998F-4050-A055-988F1100F301}" type="presParOf" srcId="{E31D2AEC-32F5-4A6F-B991-1A1EF38EF5C8}" destId="{6DDB6190-3A19-468A-81A0-08D1AFE5FB6B}" srcOrd="1" destOrd="0" presId="urn:microsoft.com/office/officeart/2008/layout/TitledPictureBlocks"/>
    <dgm:cxn modelId="{29A7A012-6EFD-46F3-9F59-3D0E00B704D9}" type="presParOf" srcId="{E31D2AEC-32F5-4A6F-B991-1A1EF38EF5C8}" destId="{F61CF0A3-3BB5-4E29-8B68-D97F86E363A2}" srcOrd="2" destOrd="0" presId="urn:microsoft.com/office/officeart/2008/layout/TitledPictureBlocks"/>
    <dgm:cxn modelId="{2B355CBD-A332-4C56-BD26-6F337FB43738}" type="presParOf" srcId="{C85E6D98-09B6-4EA6-AAD8-7D5B561E03AF}" destId="{0386FCD8-98BF-4A22-B965-FA0DC5D81394}" srcOrd="3" destOrd="0" presId="urn:microsoft.com/office/officeart/2008/layout/TitledPictureBlocks"/>
    <dgm:cxn modelId="{2EF5EB72-7E88-4A87-A6E6-44B92D14B46B}" type="presParOf" srcId="{C85E6D98-09B6-4EA6-AAD8-7D5B561E03AF}" destId="{720B4D89-9571-41A9-BB98-42E4B8C8EA71}" srcOrd="4" destOrd="0" presId="urn:microsoft.com/office/officeart/2008/layout/TitledPictureBlocks"/>
    <dgm:cxn modelId="{443F0AEC-5429-4CD1-B8D0-7A21D5221EE6}" type="presParOf" srcId="{720B4D89-9571-41A9-BB98-42E4B8C8EA71}" destId="{BD415A45-4A0F-44C9-BFBD-FD53F91A6833}" srcOrd="0" destOrd="0" presId="urn:microsoft.com/office/officeart/2008/layout/TitledPictureBlocks"/>
    <dgm:cxn modelId="{E7822F5E-0B8D-4469-8D36-577EC00CB7B3}" type="presParOf" srcId="{720B4D89-9571-41A9-BB98-42E4B8C8EA71}" destId="{A5B3CBA2-E517-4F2C-A966-E957801D5DB9}" srcOrd="1" destOrd="0" presId="urn:microsoft.com/office/officeart/2008/layout/TitledPictureBlocks"/>
    <dgm:cxn modelId="{4C239949-17D9-4200-A33B-15C9411A6614}" type="presParOf" srcId="{720B4D89-9571-41A9-BB98-42E4B8C8EA71}" destId="{C5B2449A-05F8-45C1-B071-46C93B6AE68D}" srcOrd="2" destOrd="0" presId="urn:microsoft.com/office/officeart/2008/layout/TitledPictureBlocks"/>
    <dgm:cxn modelId="{542E66E3-060A-459D-80B9-3599D2140176}" type="presParOf" srcId="{C85E6D98-09B6-4EA6-AAD8-7D5B561E03AF}" destId="{853BEDCA-AA9E-4014-8C6A-302243BF533A}" srcOrd="5" destOrd="0" presId="urn:microsoft.com/office/officeart/2008/layout/TitledPictureBlocks"/>
    <dgm:cxn modelId="{B9E0B58D-DE3B-4437-9FD0-FD738B90AE46}" type="presParOf" srcId="{C85E6D98-09B6-4EA6-AAD8-7D5B561E03AF}" destId="{35AB111C-1018-40FF-AB29-66D22D60D93A}" srcOrd="6" destOrd="0" presId="urn:microsoft.com/office/officeart/2008/layout/TitledPictureBlocks"/>
    <dgm:cxn modelId="{1090FB84-66F8-4BE2-B87C-88CC12AE8E9F}" type="presParOf" srcId="{35AB111C-1018-40FF-AB29-66D22D60D93A}" destId="{E3322286-ADBF-40D9-A319-F7970486BDBE}" srcOrd="0" destOrd="0" presId="urn:microsoft.com/office/officeart/2008/layout/TitledPictureBlocks"/>
    <dgm:cxn modelId="{6F5A51AE-A972-49DC-BCDE-7D2DF8D95DAB}" type="presParOf" srcId="{35AB111C-1018-40FF-AB29-66D22D60D93A}" destId="{26C04AF4-458A-4015-AC36-2FE722017DDF}" srcOrd="1" destOrd="0" presId="urn:microsoft.com/office/officeart/2008/layout/TitledPictureBlocks"/>
    <dgm:cxn modelId="{E4223407-691E-49FD-9B87-F61E47189EEC}" type="presParOf" srcId="{35AB111C-1018-40FF-AB29-66D22D60D93A}" destId="{08B62490-29F8-4A53-B988-FD54041358B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28364-A9DA-4579-9ED9-E8C97FEC447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48FE146-FE16-459D-B9A2-B3AB3AE27FB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B5E7B-3889-4F1A-BF77-828D249381D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D285D74-2019-4876-99FD-8F92082CFBD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32420-C22A-4863-AB91-984071C4567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D46A257-797E-4EBD-8CE0-CE9464AC9E6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EDA50A-A41D-4617-9F3C-B74A35BE272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A22FB09-9B12-46E7-B03B-7B005059B2E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E566A3-0322-4C6C-826F-605DC6B924A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CF39C-E40A-4A72-8158-9FBB0CCDC20F}">
      <dsp:nvSpPr>
        <dsp:cNvPr id="0" name=""/>
        <dsp:cNvSpPr/>
      </dsp:nvSpPr>
      <dsp:spPr>
        <a:xfrm>
          <a:off x="1171873" y="385734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A5140-A5C6-406E-BB69-73A485C4133E}">
      <dsp:nvSpPr>
        <dsp:cNvPr id="0" name=""/>
        <dsp:cNvSpPr/>
      </dsp:nvSpPr>
      <dsp:spPr>
        <a:xfrm>
          <a:off x="1171873" y="54033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大約</a:t>
          </a:r>
          <a:r>
            <a:rPr lang="en-US" sz="1300" kern="1200" dirty="0" smtClean="0"/>
            <a:t>3</a:t>
          </a:r>
          <a:r>
            <a:rPr lang="zh-TW" sz="1300" kern="1200" dirty="0" smtClean="0"/>
            <a:t>個步伐</a:t>
          </a:r>
          <a:endParaRPr lang="zh-TW" sz="1300" kern="1200" dirty="0"/>
        </a:p>
      </dsp:txBody>
      <dsp:txXfrm>
        <a:off x="1171873" y="54033"/>
        <a:ext cx="2053105" cy="299549"/>
      </dsp:txXfrm>
    </dsp:sp>
    <dsp:sp modelId="{6DDB6190-3A19-468A-81A0-08D1AFE5FB6B}">
      <dsp:nvSpPr>
        <dsp:cNvPr id="0" name=""/>
        <dsp:cNvSpPr/>
      </dsp:nvSpPr>
      <dsp:spPr>
        <a:xfrm>
          <a:off x="4330828" y="316638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8D4C5-B2EA-4636-9DA2-02DE91393E82}">
      <dsp:nvSpPr>
        <dsp:cNvPr id="0" name=""/>
        <dsp:cNvSpPr/>
      </dsp:nvSpPr>
      <dsp:spPr>
        <a:xfrm>
          <a:off x="4304466" y="54033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室內至少</a:t>
          </a:r>
          <a:r>
            <a:rPr lang="en-US" sz="1300" kern="1200" dirty="0" smtClean="0"/>
            <a:t>1.5</a:t>
          </a:r>
          <a:r>
            <a:rPr lang="zh-TW" sz="1300" kern="1200" dirty="0" smtClean="0"/>
            <a:t>公尺</a:t>
          </a:r>
          <a:endParaRPr lang="zh-TW" sz="1300" kern="1200" dirty="0"/>
        </a:p>
      </dsp:txBody>
      <dsp:txXfrm>
        <a:off x="4304466" y="54033"/>
        <a:ext cx="2053105" cy="299549"/>
      </dsp:txXfrm>
    </dsp:sp>
    <dsp:sp modelId="{A5B3CBA2-E517-4F2C-A966-E957801D5DB9}">
      <dsp:nvSpPr>
        <dsp:cNvPr id="0" name=""/>
        <dsp:cNvSpPr/>
      </dsp:nvSpPr>
      <dsp:spPr>
        <a:xfrm>
          <a:off x="1171873" y="2732345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415A45-4A0F-44C9-BFBD-FD53F91A6833}">
      <dsp:nvSpPr>
        <dsp:cNvPr id="0" name=""/>
        <dsp:cNvSpPr/>
      </dsp:nvSpPr>
      <dsp:spPr>
        <a:xfrm>
          <a:off x="1171873" y="2400644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大約手臂的兩倍長</a:t>
          </a:r>
          <a:endParaRPr lang="zh-TW" sz="1300" kern="1200" dirty="0"/>
        </a:p>
      </dsp:txBody>
      <dsp:txXfrm>
        <a:off x="1171873" y="2400644"/>
        <a:ext cx="2053105" cy="299549"/>
      </dsp:txXfrm>
    </dsp:sp>
    <dsp:sp modelId="{26C04AF4-458A-4015-AC36-2FE722017DDF}">
      <dsp:nvSpPr>
        <dsp:cNvPr id="0" name=""/>
        <dsp:cNvSpPr/>
      </dsp:nvSpPr>
      <dsp:spPr>
        <a:xfrm>
          <a:off x="4304466" y="2732345"/>
          <a:ext cx="2053105" cy="173958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322286-ADBF-40D9-A319-F7970486BDBE}">
      <dsp:nvSpPr>
        <dsp:cNvPr id="0" name=""/>
        <dsp:cNvSpPr/>
      </dsp:nvSpPr>
      <dsp:spPr>
        <a:xfrm>
          <a:off x="4304466" y="2400644"/>
          <a:ext cx="2053105" cy="299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室外至少</a:t>
          </a:r>
          <a:r>
            <a:rPr lang="en-US" sz="1300" kern="1200" dirty="0" smtClean="0"/>
            <a:t>1</a:t>
          </a:r>
          <a:r>
            <a:rPr lang="zh-TW" sz="1300" kern="1200" dirty="0" smtClean="0"/>
            <a:t>公尺</a:t>
          </a:r>
          <a:endParaRPr lang="zh-TW" sz="1300" kern="1200" dirty="0"/>
        </a:p>
      </dsp:txBody>
      <dsp:txXfrm>
        <a:off x="4304466" y="2400644"/>
        <a:ext cx="2053105" cy="299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6104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B0F0"/>
            </a:gs>
            <a:gs pos="56000">
              <a:srgbClr val="00B050"/>
            </a:gs>
            <a:gs pos="100000">
              <a:srgbClr val="FFC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0659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116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2022-11-15T07:58:16Z</dcterms:modified>
</cp:coreProperties>
</file>