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2DF574-02E5-426C-BDE9-BCE95DBCC40D}" type="doc">
      <dgm:prSet loTypeId="urn:microsoft.com/office/officeart/2005/8/layout/hList7" loCatId="list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41DA3368-CDB7-4ED1-B263-74ACEF372EDB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CDC131A3-774D-466E-BEED-CB5D2B4146A3}" type="parTrans" cxnId="{0F62C689-0315-417E-AEA2-5C8501482FFC}">
      <dgm:prSet/>
      <dgm:spPr/>
      <dgm:t>
        <a:bodyPr/>
        <a:lstStyle/>
        <a:p>
          <a:endParaRPr lang="zh-TW" altLang="en-US"/>
        </a:p>
      </dgm:t>
    </dgm:pt>
    <dgm:pt modelId="{846E3DCF-EC5D-4559-9C31-62D83440E48A}" type="sibTrans" cxnId="{0F62C689-0315-417E-AEA2-5C8501482FFC}">
      <dgm:prSet/>
      <dgm:spPr/>
      <dgm:t>
        <a:bodyPr/>
        <a:lstStyle/>
        <a:p>
          <a:endParaRPr lang="zh-TW" altLang="en-US"/>
        </a:p>
      </dgm:t>
    </dgm:pt>
    <dgm:pt modelId="{A57D1B8D-392D-41C1-B11E-F118513BA8CD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495D4DDE-35D9-4A1F-B4EA-02E400E08863}" type="parTrans" cxnId="{07F7D625-91E3-4158-A6C3-2E9013A8C804}">
      <dgm:prSet/>
      <dgm:spPr/>
      <dgm:t>
        <a:bodyPr/>
        <a:lstStyle/>
        <a:p>
          <a:endParaRPr lang="zh-TW" altLang="en-US"/>
        </a:p>
      </dgm:t>
    </dgm:pt>
    <dgm:pt modelId="{BD5ACC32-259A-4517-A880-D988A6D8D8F2}" type="sibTrans" cxnId="{07F7D625-91E3-4158-A6C3-2E9013A8C804}">
      <dgm:prSet/>
      <dgm:spPr/>
      <dgm:t>
        <a:bodyPr/>
        <a:lstStyle/>
        <a:p>
          <a:endParaRPr lang="zh-TW" altLang="en-US"/>
        </a:p>
      </dgm:t>
    </dgm:pt>
    <dgm:pt modelId="{129098DE-165D-4F2C-B1AD-8B8654B3D536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5B78448C-79D4-497C-9BA8-D653561DC34B}" type="parTrans" cxnId="{7D63E3B0-9FBB-44BC-8BF9-6B9CECC03366}">
      <dgm:prSet/>
      <dgm:spPr/>
      <dgm:t>
        <a:bodyPr/>
        <a:lstStyle/>
        <a:p>
          <a:endParaRPr lang="zh-TW" altLang="en-US"/>
        </a:p>
      </dgm:t>
    </dgm:pt>
    <dgm:pt modelId="{5F3EDC20-196F-46DA-A886-ABA7CF621ABC}" type="sibTrans" cxnId="{7D63E3B0-9FBB-44BC-8BF9-6B9CECC03366}">
      <dgm:prSet/>
      <dgm:spPr/>
      <dgm:t>
        <a:bodyPr/>
        <a:lstStyle/>
        <a:p>
          <a:endParaRPr lang="zh-TW" altLang="en-US"/>
        </a:p>
      </dgm:t>
    </dgm:pt>
    <dgm:pt modelId="{F3639EC8-02D1-425E-83D0-1821194A39E3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954D18FE-D829-4E62-98E7-69A8921B794A}" type="parTrans" cxnId="{BC3EF47C-30F0-42D4-9C42-0A26F38E2BF0}">
      <dgm:prSet/>
      <dgm:spPr/>
      <dgm:t>
        <a:bodyPr/>
        <a:lstStyle/>
        <a:p>
          <a:endParaRPr lang="zh-TW" altLang="en-US"/>
        </a:p>
      </dgm:t>
    </dgm:pt>
    <dgm:pt modelId="{E58F0E02-5FBD-4194-B4B2-15A74D12DBBD}" type="sibTrans" cxnId="{BC3EF47C-30F0-42D4-9C42-0A26F38E2BF0}">
      <dgm:prSet/>
      <dgm:spPr/>
      <dgm:t>
        <a:bodyPr/>
        <a:lstStyle/>
        <a:p>
          <a:endParaRPr lang="zh-TW" altLang="en-US"/>
        </a:p>
      </dgm:t>
    </dgm:pt>
    <dgm:pt modelId="{271BB3C6-353A-4E3A-9A91-5EEE473B754B}" type="pres">
      <dgm:prSet presAssocID="{C82DF574-02E5-426C-BDE9-BCE95DBCC40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26E4C0C-2538-40A2-8002-D5173DEB16AC}" type="pres">
      <dgm:prSet presAssocID="{C82DF574-02E5-426C-BDE9-BCE95DBCC40D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73E5A95B-A743-4E82-8213-03D76AC1B6C9}" type="pres">
      <dgm:prSet presAssocID="{C82DF574-02E5-426C-BDE9-BCE95DBCC40D}" presName="linComp" presStyleCnt="0"/>
      <dgm:spPr/>
      <dgm:t>
        <a:bodyPr/>
        <a:lstStyle/>
        <a:p>
          <a:endParaRPr lang="zh-TW" altLang="en-US"/>
        </a:p>
      </dgm:t>
    </dgm:pt>
    <dgm:pt modelId="{7663AF1C-5AEE-4C2E-B3C2-34923447DC2C}" type="pres">
      <dgm:prSet presAssocID="{41DA3368-CDB7-4ED1-B263-74ACEF372EDB}" presName="compNode" presStyleCnt="0"/>
      <dgm:spPr/>
      <dgm:t>
        <a:bodyPr/>
        <a:lstStyle/>
        <a:p>
          <a:endParaRPr lang="zh-TW" altLang="en-US"/>
        </a:p>
      </dgm:t>
    </dgm:pt>
    <dgm:pt modelId="{F1A6CA7B-BBAB-47C8-AE41-694140F34DF0}" type="pres">
      <dgm:prSet presAssocID="{41DA3368-CDB7-4ED1-B263-74ACEF372EDB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4A848FF1-6A90-44E8-BD89-B46185D471EA}" type="pres">
      <dgm:prSet presAssocID="{41DA3368-CDB7-4ED1-B263-74ACEF372EDB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87EB19-4320-49E8-BFAA-4939A3E516FD}" type="pres">
      <dgm:prSet presAssocID="{41DA3368-CDB7-4ED1-B263-74ACEF372EDB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FD182180-46BA-4110-B5B0-24CE8B009C48}" type="pres">
      <dgm:prSet presAssocID="{41DA3368-CDB7-4ED1-B263-74ACEF372EDB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3C99445-E82E-4179-8F2E-F047577E968F}" type="pres">
      <dgm:prSet presAssocID="{846E3DCF-EC5D-4559-9C31-62D83440E48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D6614D4-139E-4F5E-8BE6-24089D857406}" type="pres">
      <dgm:prSet presAssocID="{A57D1B8D-392D-41C1-B11E-F118513BA8CD}" presName="compNode" presStyleCnt="0"/>
      <dgm:spPr/>
      <dgm:t>
        <a:bodyPr/>
        <a:lstStyle/>
        <a:p>
          <a:endParaRPr lang="zh-TW" altLang="en-US"/>
        </a:p>
      </dgm:t>
    </dgm:pt>
    <dgm:pt modelId="{E9C672F7-CE30-4E33-B664-D31B891AF360}" type="pres">
      <dgm:prSet presAssocID="{A57D1B8D-392D-41C1-B11E-F118513BA8CD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9710D7C5-6FAA-4EDF-A9CA-0752AF507D22}" type="pres">
      <dgm:prSet presAssocID="{A57D1B8D-392D-41C1-B11E-F118513BA8CD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5B0E27C-C0D2-4A0F-8ADA-6EE67822B14C}" type="pres">
      <dgm:prSet presAssocID="{A57D1B8D-392D-41C1-B11E-F118513BA8CD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36BBD4CE-71EA-45DA-B5FD-5153E6D5520E}" type="pres">
      <dgm:prSet presAssocID="{A57D1B8D-392D-41C1-B11E-F118513BA8CD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7A15C07-91AE-443F-B3D0-212438376DB3}" type="pres">
      <dgm:prSet presAssocID="{BD5ACC32-259A-4517-A880-D988A6D8D8F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77AA53A-B32A-4EF2-98EC-6C64C442876C}" type="pres">
      <dgm:prSet presAssocID="{129098DE-165D-4F2C-B1AD-8B8654B3D536}" presName="compNode" presStyleCnt="0"/>
      <dgm:spPr/>
      <dgm:t>
        <a:bodyPr/>
        <a:lstStyle/>
        <a:p>
          <a:endParaRPr lang="zh-TW" altLang="en-US"/>
        </a:p>
      </dgm:t>
    </dgm:pt>
    <dgm:pt modelId="{DF711A0D-3369-4498-A569-8369A06E578E}" type="pres">
      <dgm:prSet presAssocID="{129098DE-165D-4F2C-B1AD-8B8654B3D536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BB6D4982-B649-41F9-9C1A-E1F9149DEEA6}" type="pres">
      <dgm:prSet presAssocID="{129098DE-165D-4F2C-B1AD-8B8654B3D536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A8413E4-5730-4ACD-A13B-B249E6ED473F}" type="pres">
      <dgm:prSet presAssocID="{129098DE-165D-4F2C-B1AD-8B8654B3D536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2D8C7931-070B-4831-90A5-F64CB2207052}" type="pres">
      <dgm:prSet presAssocID="{129098DE-165D-4F2C-B1AD-8B8654B3D536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F8D0AB9-4FEB-450F-A347-A1506BE9C596}" type="pres">
      <dgm:prSet presAssocID="{5F3EDC20-196F-46DA-A886-ABA7CF621AB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5C0E63A-AF76-432E-9B25-4E7E848C45BE}" type="pres">
      <dgm:prSet presAssocID="{F3639EC8-02D1-425E-83D0-1821194A39E3}" presName="compNode" presStyleCnt="0"/>
      <dgm:spPr/>
      <dgm:t>
        <a:bodyPr/>
        <a:lstStyle/>
        <a:p>
          <a:endParaRPr lang="zh-TW" altLang="en-US"/>
        </a:p>
      </dgm:t>
    </dgm:pt>
    <dgm:pt modelId="{ECA6FF24-53E5-431F-B212-F3C790DC6CA5}" type="pres">
      <dgm:prSet presAssocID="{F3639EC8-02D1-425E-83D0-1821194A39E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E07900DB-3F63-4DAC-B413-DE645D26A8A1}" type="pres">
      <dgm:prSet presAssocID="{F3639EC8-02D1-425E-83D0-1821194A39E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9A2C922-4429-47E9-9A50-D4E2547FDAD8}" type="pres">
      <dgm:prSet presAssocID="{F3639EC8-02D1-425E-83D0-1821194A39E3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D09AA886-D91B-48EF-BB15-0EF4684FB30E}" type="pres">
      <dgm:prSet presAssocID="{F3639EC8-02D1-425E-83D0-1821194A39E3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938150DB-4B98-445C-913C-CFF490333A7B}" type="presOf" srcId="{846E3DCF-EC5D-4559-9C31-62D83440E48A}" destId="{B3C99445-E82E-4179-8F2E-F047577E968F}" srcOrd="0" destOrd="0" presId="urn:microsoft.com/office/officeart/2005/8/layout/hList7"/>
    <dgm:cxn modelId="{FCA067A7-FC0B-4E6D-AE07-81C7740B26D4}" type="presOf" srcId="{129098DE-165D-4F2C-B1AD-8B8654B3D536}" destId="{BB6D4982-B649-41F9-9C1A-E1F9149DEEA6}" srcOrd="1" destOrd="0" presId="urn:microsoft.com/office/officeart/2005/8/layout/hList7"/>
    <dgm:cxn modelId="{FBE13CF4-4535-4846-847D-33BDDA441E1D}" type="presOf" srcId="{41DA3368-CDB7-4ED1-B263-74ACEF372EDB}" destId="{F1A6CA7B-BBAB-47C8-AE41-694140F34DF0}" srcOrd="0" destOrd="0" presId="urn:microsoft.com/office/officeart/2005/8/layout/hList7"/>
    <dgm:cxn modelId="{80DDA12B-902A-44DE-B410-58F1B0CE9CFF}" type="presOf" srcId="{41DA3368-CDB7-4ED1-B263-74ACEF372EDB}" destId="{4A848FF1-6A90-44E8-BD89-B46185D471EA}" srcOrd="1" destOrd="0" presId="urn:microsoft.com/office/officeart/2005/8/layout/hList7"/>
    <dgm:cxn modelId="{4901B9E7-5DB8-418C-8539-E9E357CD4B04}" type="presOf" srcId="{129098DE-165D-4F2C-B1AD-8B8654B3D536}" destId="{DF711A0D-3369-4498-A569-8369A06E578E}" srcOrd="0" destOrd="0" presId="urn:microsoft.com/office/officeart/2005/8/layout/hList7"/>
    <dgm:cxn modelId="{98183CDC-E492-4828-A489-4685FBCA305A}" type="presOf" srcId="{F3639EC8-02D1-425E-83D0-1821194A39E3}" destId="{ECA6FF24-53E5-431F-B212-F3C790DC6CA5}" srcOrd="0" destOrd="0" presId="urn:microsoft.com/office/officeart/2005/8/layout/hList7"/>
    <dgm:cxn modelId="{0F62C689-0315-417E-AEA2-5C8501482FFC}" srcId="{C82DF574-02E5-426C-BDE9-BCE95DBCC40D}" destId="{41DA3368-CDB7-4ED1-B263-74ACEF372EDB}" srcOrd="0" destOrd="0" parTransId="{CDC131A3-774D-466E-BEED-CB5D2B4146A3}" sibTransId="{846E3DCF-EC5D-4559-9C31-62D83440E48A}"/>
    <dgm:cxn modelId="{BC3EF47C-30F0-42D4-9C42-0A26F38E2BF0}" srcId="{C82DF574-02E5-426C-BDE9-BCE95DBCC40D}" destId="{F3639EC8-02D1-425E-83D0-1821194A39E3}" srcOrd="3" destOrd="0" parTransId="{954D18FE-D829-4E62-98E7-69A8921B794A}" sibTransId="{E58F0E02-5FBD-4194-B4B2-15A74D12DBBD}"/>
    <dgm:cxn modelId="{9083C509-A9E4-4ACA-83B8-2C17B348A03F}" type="presOf" srcId="{C82DF574-02E5-426C-BDE9-BCE95DBCC40D}" destId="{271BB3C6-353A-4E3A-9A91-5EEE473B754B}" srcOrd="0" destOrd="0" presId="urn:microsoft.com/office/officeart/2005/8/layout/hList7"/>
    <dgm:cxn modelId="{7D63E3B0-9FBB-44BC-8BF9-6B9CECC03366}" srcId="{C82DF574-02E5-426C-BDE9-BCE95DBCC40D}" destId="{129098DE-165D-4F2C-B1AD-8B8654B3D536}" srcOrd="2" destOrd="0" parTransId="{5B78448C-79D4-497C-9BA8-D653561DC34B}" sibTransId="{5F3EDC20-196F-46DA-A886-ABA7CF621ABC}"/>
    <dgm:cxn modelId="{07F7D625-91E3-4158-A6C3-2E9013A8C804}" srcId="{C82DF574-02E5-426C-BDE9-BCE95DBCC40D}" destId="{A57D1B8D-392D-41C1-B11E-F118513BA8CD}" srcOrd="1" destOrd="0" parTransId="{495D4DDE-35D9-4A1F-B4EA-02E400E08863}" sibTransId="{BD5ACC32-259A-4517-A880-D988A6D8D8F2}"/>
    <dgm:cxn modelId="{A02C0DFE-A1FC-452C-9906-3E94C8A6464E}" type="presOf" srcId="{BD5ACC32-259A-4517-A880-D988A6D8D8F2}" destId="{E7A15C07-91AE-443F-B3D0-212438376DB3}" srcOrd="0" destOrd="0" presId="urn:microsoft.com/office/officeart/2005/8/layout/hList7"/>
    <dgm:cxn modelId="{AF8C8B1D-C0E8-477A-9E49-7FE5C1F4A80A}" type="presOf" srcId="{A57D1B8D-392D-41C1-B11E-F118513BA8CD}" destId="{E9C672F7-CE30-4E33-B664-D31B891AF360}" srcOrd="0" destOrd="0" presId="urn:microsoft.com/office/officeart/2005/8/layout/hList7"/>
    <dgm:cxn modelId="{D2323444-CA1F-456D-94B5-CC986A911DE8}" type="presOf" srcId="{F3639EC8-02D1-425E-83D0-1821194A39E3}" destId="{E07900DB-3F63-4DAC-B413-DE645D26A8A1}" srcOrd="1" destOrd="0" presId="urn:microsoft.com/office/officeart/2005/8/layout/hList7"/>
    <dgm:cxn modelId="{1C51ADC2-169A-47A8-A76A-961090606522}" type="presOf" srcId="{5F3EDC20-196F-46DA-A886-ABA7CF621ABC}" destId="{FF8D0AB9-4FEB-450F-A347-A1506BE9C596}" srcOrd="0" destOrd="0" presId="urn:microsoft.com/office/officeart/2005/8/layout/hList7"/>
    <dgm:cxn modelId="{D84F360B-789F-4766-AD24-AB526ADCFD8A}" type="presOf" srcId="{A57D1B8D-392D-41C1-B11E-F118513BA8CD}" destId="{9710D7C5-6FAA-4EDF-A9CA-0752AF507D22}" srcOrd="1" destOrd="0" presId="urn:microsoft.com/office/officeart/2005/8/layout/hList7"/>
    <dgm:cxn modelId="{BF7A275B-5D7A-4062-80F2-CCF561E57737}" type="presParOf" srcId="{271BB3C6-353A-4E3A-9A91-5EEE473B754B}" destId="{126E4C0C-2538-40A2-8002-D5173DEB16AC}" srcOrd="0" destOrd="0" presId="urn:microsoft.com/office/officeart/2005/8/layout/hList7"/>
    <dgm:cxn modelId="{6820CECF-D4A8-4B55-963E-18AF2A623BC6}" type="presParOf" srcId="{271BB3C6-353A-4E3A-9A91-5EEE473B754B}" destId="{73E5A95B-A743-4E82-8213-03D76AC1B6C9}" srcOrd="1" destOrd="0" presId="urn:microsoft.com/office/officeart/2005/8/layout/hList7"/>
    <dgm:cxn modelId="{80B5CFDA-6F53-4BB2-A937-F1FC3C18BC72}" type="presParOf" srcId="{73E5A95B-A743-4E82-8213-03D76AC1B6C9}" destId="{7663AF1C-5AEE-4C2E-B3C2-34923447DC2C}" srcOrd="0" destOrd="0" presId="urn:microsoft.com/office/officeart/2005/8/layout/hList7"/>
    <dgm:cxn modelId="{CEFC9148-DB02-44CC-A3B2-C6A3C0BB2179}" type="presParOf" srcId="{7663AF1C-5AEE-4C2E-B3C2-34923447DC2C}" destId="{F1A6CA7B-BBAB-47C8-AE41-694140F34DF0}" srcOrd="0" destOrd="0" presId="urn:microsoft.com/office/officeart/2005/8/layout/hList7"/>
    <dgm:cxn modelId="{1C52D529-99E6-45CB-8E9D-9B158A4706A4}" type="presParOf" srcId="{7663AF1C-5AEE-4C2E-B3C2-34923447DC2C}" destId="{4A848FF1-6A90-44E8-BD89-B46185D471EA}" srcOrd="1" destOrd="0" presId="urn:microsoft.com/office/officeart/2005/8/layout/hList7"/>
    <dgm:cxn modelId="{69FE2460-EE1B-4413-9127-C434C3CE1DF9}" type="presParOf" srcId="{7663AF1C-5AEE-4C2E-B3C2-34923447DC2C}" destId="{1F87EB19-4320-49E8-BFAA-4939A3E516FD}" srcOrd="2" destOrd="0" presId="urn:microsoft.com/office/officeart/2005/8/layout/hList7"/>
    <dgm:cxn modelId="{E04962AD-4A14-4C40-83C7-E78E5B2E99CB}" type="presParOf" srcId="{7663AF1C-5AEE-4C2E-B3C2-34923447DC2C}" destId="{FD182180-46BA-4110-B5B0-24CE8B009C48}" srcOrd="3" destOrd="0" presId="urn:microsoft.com/office/officeart/2005/8/layout/hList7"/>
    <dgm:cxn modelId="{0915ABEA-883D-4341-BEDD-38742093708E}" type="presParOf" srcId="{73E5A95B-A743-4E82-8213-03D76AC1B6C9}" destId="{B3C99445-E82E-4179-8F2E-F047577E968F}" srcOrd="1" destOrd="0" presId="urn:microsoft.com/office/officeart/2005/8/layout/hList7"/>
    <dgm:cxn modelId="{55B9D6A7-2869-444B-A95A-5748686072AE}" type="presParOf" srcId="{73E5A95B-A743-4E82-8213-03D76AC1B6C9}" destId="{4D6614D4-139E-4F5E-8BE6-24089D857406}" srcOrd="2" destOrd="0" presId="urn:microsoft.com/office/officeart/2005/8/layout/hList7"/>
    <dgm:cxn modelId="{B64325BE-32FB-4D2B-A2CD-4E3A4E3DC42C}" type="presParOf" srcId="{4D6614D4-139E-4F5E-8BE6-24089D857406}" destId="{E9C672F7-CE30-4E33-B664-D31B891AF360}" srcOrd="0" destOrd="0" presId="urn:microsoft.com/office/officeart/2005/8/layout/hList7"/>
    <dgm:cxn modelId="{0AA3CF81-0130-45BA-ABAE-77984446EEAA}" type="presParOf" srcId="{4D6614D4-139E-4F5E-8BE6-24089D857406}" destId="{9710D7C5-6FAA-4EDF-A9CA-0752AF507D22}" srcOrd="1" destOrd="0" presId="urn:microsoft.com/office/officeart/2005/8/layout/hList7"/>
    <dgm:cxn modelId="{7A702BE0-9DA3-4661-8256-F77FAB227385}" type="presParOf" srcId="{4D6614D4-139E-4F5E-8BE6-24089D857406}" destId="{35B0E27C-C0D2-4A0F-8ADA-6EE67822B14C}" srcOrd="2" destOrd="0" presId="urn:microsoft.com/office/officeart/2005/8/layout/hList7"/>
    <dgm:cxn modelId="{0F5FBD76-FFCE-404C-9C13-B618DB6F5989}" type="presParOf" srcId="{4D6614D4-139E-4F5E-8BE6-24089D857406}" destId="{36BBD4CE-71EA-45DA-B5FD-5153E6D5520E}" srcOrd="3" destOrd="0" presId="urn:microsoft.com/office/officeart/2005/8/layout/hList7"/>
    <dgm:cxn modelId="{06514931-59F8-4132-997A-20FB38B83DA8}" type="presParOf" srcId="{73E5A95B-A743-4E82-8213-03D76AC1B6C9}" destId="{E7A15C07-91AE-443F-B3D0-212438376DB3}" srcOrd="3" destOrd="0" presId="urn:microsoft.com/office/officeart/2005/8/layout/hList7"/>
    <dgm:cxn modelId="{6F97F891-31B4-488A-B4E9-D14BB11C7F42}" type="presParOf" srcId="{73E5A95B-A743-4E82-8213-03D76AC1B6C9}" destId="{D77AA53A-B32A-4EF2-98EC-6C64C442876C}" srcOrd="4" destOrd="0" presId="urn:microsoft.com/office/officeart/2005/8/layout/hList7"/>
    <dgm:cxn modelId="{C6EE0C6A-C777-46D3-8D70-C53117975AE4}" type="presParOf" srcId="{D77AA53A-B32A-4EF2-98EC-6C64C442876C}" destId="{DF711A0D-3369-4498-A569-8369A06E578E}" srcOrd="0" destOrd="0" presId="urn:microsoft.com/office/officeart/2005/8/layout/hList7"/>
    <dgm:cxn modelId="{4AAF0257-D5D2-4DA9-A3C1-AE52C85BABE0}" type="presParOf" srcId="{D77AA53A-B32A-4EF2-98EC-6C64C442876C}" destId="{BB6D4982-B649-41F9-9C1A-E1F9149DEEA6}" srcOrd="1" destOrd="0" presId="urn:microsoft.com/office/officeart/2005/8/layout/hList7"/>
    <dgm:cxn modelId="{6E8C226B-AD50-47CB-A404-E44E729471C9}" type="presParOf" srcId="{D77AA53A-B32A-4EF2-98EC-6C64C442876C}" destId="{0A8413E4-5730-4ACD-A13B-B249E6ED473F}" srcOrd="2" destOrd="0" presId="urn:microsoft.com/office/officeart/2005/8/layout/hList7"/>
    <dgm:cxn modelId="{2946AF64-013C-4099-ADA0-A53354E8807A}" type="presParOf" srcId="{D77AA53A-B32A-4EF2-98EC-6C64C442876C}" destId="{2D8C7931-070B-4831-90A5-F64CB2207052}" srcOrd="3" destOrd="0" presId="urn:microsoft.com/office/officeart/2005/8/layout/hList7"/>
    <dgm:cxn modelId="{22462DF4-0382-4839-85B1-25EA4549AA34}" type="presParOf" srcId="{73E5A95B-A743-4E82-8213-03D76AC1B6C9}" destId="{FF8D0AB9-4FEB-450F-A347-A1506BE9C596}" srcOrd="5" destOrd="0" presId="urn:microsoft.com/office/officeart/2005/8/layout/hList7"/>
    <dgm:cxn modelId="{728382F7-2034-4159-86A7-39B49BCC59E2}" type="presParOf" srcId="{73E5A95B-A743-4E82-8213-03D76AC1B6C9}" destId="{55C0E63A-AF76-432E-9B25-4E7E848C45BE}" srcOrd="6" destOrd="0" presId="urn:microsoft.com/office/officeart/2005/8/layout/hList7"/>
    <dgm:cxn modelId="{AA2FD818-DF84-418D-800C-9BB017C2C6AE}" type="presParOf" srcId="{55C0E63A-AF76-432E-9B25-4E7E848C45BE}" destId="{ECA6FF24-53E5-431F-B212-F3C790DC6CA5}" srcOrd="0" destOrd="0" presId="urn:microsoft.com/office/officeart/2005/8/layout/hList7"/>
    <dgm:cxn modelId="{0E335749-1C3B-4BE9-83C0-F80075ABFCA4}" type="presParOf" srcId="{55C0E63A-AF76-432E-9B25-4E7E848C45BE}" destId="{E07900DB-3F63-4DAC-B413-DE645D26A8A1}" srcOrd="1" destOrd="0" presId="urn:microsoft.com/office/officeart/2005/8/layout/hList7"/>
    <dgm:cxn modelId="{DF9AE967-707E-49E2-9B03-5EFCD2969874}" type="presParOf" srcId="{55C0E63A-AF76-432E-9B25-4E7E848C45BE}" destId="{09A2C922-4429-47E9-9A50-D4E2547FDAD8}" srcOrd="2" destOrd="0" presId="urn:microsoft.com/office/officeart/2005/8/layout/hList7"/>
    <dgm:cxn modelId="{E3A42793-0608-4890-B6F0-E556377832FB}" type="presParOf" srcId="{55C0E63A-AF76-432E-9B25-4E7E848C45BE}" destId="{D09AA886-D91B-48EF-BB15-0EF4684FB30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B6A10A-FCF3-4359-9DD0-4528D9A3CAE7}" type="doc">
      <dgm:prSet loTypeId="urn:microsoft.com/office/officeart/2008/layout/TitledPictureBlocks" loCatId="picture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FB2F7513-751F-4D95-9B58-4C8D346F05DB}">
      <dgm:prSet/>
      <dgm:spPr/>
      <dgm:t>
        <a:bodyPr/>
        <a:lstStyle/>
        <a:p>
          <a:pPr rtl="0"/>
          <a:r>
            <a:rPr 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>室外至少</a:t>
          </a:r>
          <a:r>
            <a:rPr lang="en-US" dirty="0" smtClean="0">
              <a:latin typeface="標楷體" panose="03000509000000000000" pitchFamily="65" charset="-120"/>
              <a:ea typeface="標楷體" panose="03000509000000000000" pitchFamily="65" charset="-120"/>
            </a:rPr>
            <a:t>1</a:t>
          </a:r>
          <a:r>
            <a:rPr 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>公尺</a:t>
          </a:r>
          <a:endParaRPr 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43426FFA-F30A-4435-819A-3AE6F51320E4}" type="parTrans" cxnId="{383B5456-B719-46D1-A2C3-6C5BCCDB1457}">
      <dgm:prSet/>
      <dgm:spPr/>
      <dgm:t>
        <a:bodyPr/>
        <a:lstStyle/>
        <a:p>
          <a:endParaRPr lang="zh-TW" altLang="en-US"/>
        </a:p>
      </dgm:t>
    </dgm:pt>
    <dgm:pt modelId="{7D4D696F-6995-4172-8554-EE98BA9EA235}" type="sibTrans" cxnId="{383B5456-B719-46D1-A2C3-6C5BCCDB1457}">
      <dgm:prSet/>
      <dgm:spPr/>
      <dgm:t>
        <a:bodyPr/>
        <a:lstStyle/>
        <a:p>
          <a:endParaRPr lang="zh-TW" altLang="en-US"/>
        </a:p>
      </dgm:t>
    </dgm:pt>
    <dgm:pt modelId="{4EA34F11-872A-4FA8-97E5-24A0BF40AC03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B7CB3D31-3C29-4742-A609-A2510B7D8E39}" type="parTrans" cxnId="{D0B607E9-4766-4357-9C65-1DAD7BB8A998}">
      <dgm:prSet/>
      <dgm:spPr/>
      <dgm:t>
        <a:bodyPr/>
        <a:lstStyle/>
        <a:p>
          <a:endParaRPr lang="zh-TW" altLang="en-US"/>
        </a:p>
      </dgm:t>
    </dgm:pt>
    <dgm:pt modelId="{E174AB35-6230-40F8-B785-19901CF4B571}" type="sibTrans" cxnId="{D0B607E9-4766-4357-9C65-1DAD7BB8A998}">
      <dgm:prSet/>
      <dgm:spPr/>
      <dgm:t>
        <a:bodyPr/>
        <a:lstStyle/>
        <a:p>
          <a:endParaRPr lang="zh-TW" altLang="en-US"/>
        </a:p>
      </dgm:t>
    </dgm:pt>
    <dgm:pt modelId="{83D8D902-8B4B-486F-AFFB-71857E78FC53}">
      <dgm:prSet/>
      <dgm:spPr/>
      <dgm:t>
        <a:bodyPr/>
        <a:lstStyle/>
        <a:p>
          <a:pPr rtl="0"/>
          <a:r>
            <a:rPr 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>室內至少</a:t>
          </a:r>
          <a:r>
            <a:rPr lang="en-US" dirty="0" smtClean="0">
              <a:latin typeface="標楷體" panose="03000509000000000000" pitchFamily="65" charset="-120"/>
              <a:ea typeface="標楷體" panose="03000509000000000000" pitchFamily="65" charset="-120"/>
            </a:rPr>
            <a:t>1.5</a:t>
          </a:r>
          <a:r>
            <a:rPr 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>公尺</a:t>
          </a:r>
          <a:endParaRPr 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DEEC1941-136E-4EC0-B2A9-553FF7F30422}" type="parTrans" cxnId="{C083FFDB-5C85-4264-BC04-3B88B607CE40}">
      <dgm:prSet/>
      <dgm:spPr/>
      <dgm:t>
        <a:bodyPr/>
        <a:lstStyle/>
        <a:p>
          <a:endParaRPr lang="zh-TW" altLang="en-US"/>
        </a:p>
      </dgm:t>
    </dgm:pt>
    <dgm:pt modelId="{C2E4B277-99BF-4D03-9CC2-AE0090762293}" type="sibTrans" cxnId="{C083FFDB-5C85-4264-BC04-3B88B607CE40}">
      <dgm:prSet/>
      <dgm:spPr/>
      <dgm:t>
        <a:bodyPr/>
        <a:lstStyle/>
        <a:p>
          <a:endParaRPr lang="zh-TW" altLang="en-US"/>
        </a:p>
      </dgm:t>
    </dgm:pt>
    <dgm:pt modelId="{0300D738-2BE9-4FA2-9597-109B5745B1D8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DB1E9629-28C0-41A9-ACED-5C22C19C9E0D}" type="parTrans" cxnId="{B961C0F2-0941-4C84-884B-7DE5081EECD0}">
      <dgm:prSet/>
      <dgm:spPr/>
      <dgm:t>
        <a:bodyPr/>
        <a:lstStyle/>
        <a:p>
          <a:endParaRPr lang="zh-TW" altLang="en-US"/>
        </a:p>
      </dgm:t>
    </dgm:pt>
    <dgm:pt modelId="{D727095C-B6D9-4192-908F-7DAB68E91B8C}" type="sibTrans" cxnId="{B961C0F2-0941-4C84-884B-7DE5081EECD0}">
      <dgm:prSet/>
      <dgm:spPr/>
      <dgm:t>
        <a:bodyPr/>
        <a:lstStyle/>
        <a:p>
          <a:endParaRPr lang="zh-TW" altLang="en-US"/>
        </a:p>
      </dgm:t>
    </dgm:pt>
    <dgm:pt modelId="{D0F1DC39-47CE-43A0-B862-03D40A356E2E}" type="pres">
      <dgm:prSet presAssocID="{A0B6A10A-FCF3-4359-9DD0-4528D9A3CAE7}" presName="rootNode" presStyleCnt="0">
        <dgm:presLayoutVars>
          <dgm:chMax/>
          <dgm:chPref/>
          <dgm:dir/>
          <dgm:animLvl val="lvl"/>
        </dgm:presLayoutVars>
      </dgm:prSet>
      <dgm:spPr/>
    </dgm:pt>
    <dgm:pt modelId="{2E2F5CB1-572F-4C73-9B9D-6365A4D8890B}" type="pres">
      <dgm:prSet presAssocID="{FB2F7513-751F-4D95-9B58-4C8D346F05DB}" presName="composite" presStyleCnt="0"/>
      <dgm:spPr/>
    </dgm:pt>
    <dgm:pt modelId="{8511ED69-2256-4363-B294-67C14A125F90}" type="pres">
      <dgm:prSet presAssocID="{FB2F7513-751F-4D95-9B58-4C8D346F05D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935A7555-FAE9-4B0D-88A7-98CA609F8283}" type="pres">
      <dgm:prSet presAssocID="{FB2F7513-751F-4D95-9B58-4C8D346F05D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A028341-220B-40B9-B2FC-6CC00CFA3C22}" type="pres">
      <dgm:prSet presAssocID="{FB2F7513-751F-4D95-9B58-4C8D346F05DB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920488B5-673E-402A-9FDD-4D74472C1723}" type="pres">
      <dgm:prSet presAssocID="{7D4D696F-6995-4172-8554-EE98BA9EA235}" presName="sibTrans" presStyleCnt="0"/>
      <dgm:spPr/>
    </dgm:pt>
    <dgm:pt modelId="{2E4BCA4F-2873-4E9C-B215-AB6BB92BD120}" type="pres">
      <dgm:prSet presAssocID="{83D8D902-8B4B-486F-AFFB-71857E78FC53}" presName="composite" presStyleCnt="0"/>
      <dgm:spPr/>
    </dgm:pt>
    <dgm:pt modelId="{A7D88439-ED99-4CBC-93D0-E727D18ADF43}" type="pres">
      <dgm:prSet presAssocID="{83D8D902-8B4B-486F-AFFB-71857E78FC53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C91B7803-6DF3-4C78-A941-09A8270F027F}" type="pres">
      <dgm:prSet presAssocID="{83D8D902-8B4B-486F-AFFB-71857E78FC53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D3A02F8-E5AB-4467-AFF4-122DD139D263}" type="pres">
      <dgm:prSet presAssocID="{83D8D902-8B4B-486F-AFFB-71857E78FC53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8DB9D4D4-FC48-4659-822F-4AEAF4C9AE37}" type="presOf" srcId="{FB2F7513-751F-4D95-9B58-4C8D346F05DB}" destId="{8511ED69-2256-4363-B294-67C14A125F90}" srcOrd="0" destOrd="0" presId="urn:microsoft.com/office/officeart/2008/layout/TitledPictureBlocks"/>
    <dgm:cxn modelId="{9367FCC8-3D71-42D5-8E3C-DD7288FBC29A}" type="presOf" srcId="{4EA34F11-872A-4FA8-97E5-24A0BF40AC03}" destId="{CA028341-220B-40B9-B2FC-6CC00CFA3C22}" srcOrd="0" destOrd="0" presId="urn:microsoft.com/office/officeart/2008/layout/TitledPictureBlocks"/>
    <dgm:cxn modelId="{383B5456-B719-46D1-A2C3-6C5BCCDB1457}" srcId="{A0B6A10A-FCF3-4359-9DD0-4528D9A3CAE7}" destId="{FB2F7513-751F-4D95-9B58-4C8D346F05DB}" srcOrd="0" destOrd="0" parTransId="{43426FFA-F30A-4435-819A-3AE6F51320E4}" sibTransId="{7D4D696F-6995-4172-8554-EE98BA9EA235}"/>
    <dgm:cxn modelId="{B961C0F2-0941-4C84-884B-7DE5081EECD0}" srcId="{83D8D902-8B4B-486F-AFFB-71857E78FC53}" destId="{0300D738-2BE9-4FA2-9597-109B5745B1D8}" srcOrd="0" destOrd="0" parTransId="{DB1E9629-28C0-41A9-ACED-5C22C19C9E0D}" sibTransId="{D727095C-B6D9-4192-908F-7DAB68E91B8C}"/>
    <dgm:cxn modelId="{D0B607E9-4766-4357-9C65-1DAD7BB8A998}" srcId="{FB2F7513-751F-4D95-9B58-4C8D346F05DB}" destId="{4EA34F11-872A-4FA8-97E5-24A0BF40AC03}" srcOrd="0" destOrd="0" parTransId="{B7CB3D31-3C29-4742-A609-A2510B7D8E39}" sibTransId="{E174AB35-6230-40F8-B785-19901CF4B571}"/>
    <dgm:cxn modelId="{70A7ADF8-8522-4655-BF57-EBE4BF4FFE06}" type="presOf" srcId="{83D8D902-8B4B-486F-AFFB-71857E78FC53}" destId="{A7D88439-ED99-4CBC-93D0-E727D18ADF43}" srcOrd="0" destOrd="0" presId="urn:microsoft.com/office/officeart/2008/layout/TitledPictureBlocks"/>
    <dgm:cxn modelId="{024E42F8-FD76-41F3-9433-E8BBF9A6DD7E}" type="presOf" srcId="{A0B6A10A-FCF3-4359-9DD0-4528D9A3CAE7}" destId="{D0F1DC39-47CE-43A0-B862-03D40A356E2E}" srcOrd="0" destOrd="0" presId="urn:microsoft.com/office/officeart/2008/layout/TitledPictureBlocks"/>
    <dgm:cxn modelId="{C083FFDB-5C85-4264-BC04-3B88B607CE40}" srcId="{A0B6A10A-FCF3-4359-9DD0-4528D9A3CAE7}" destId="{83D8D902-8B4B-486F-AFFB-71857E78FC53}" srcOrd="1" destOrd="0" parTransId="{DEEC1941-136E-4EC0-B2A9-553FF7F30422}" sibTransId="{C2E4B277-99BF-4D03-9CC2-AE0090762293}"/>
    <dgm:cxn modelId="{5F7EEA6E-A101-4C8E-8A93-5D6E3D047504}" type="presOf" srcId="{0300D738-2BE9-4FA2-9597-109B5745B1D8}" destId="{4D3A02F8-E5AB-4467-AFF4-122DD139D263}" srcOrd="0" destOrd="0" presId="urn:microsoft.com/office/officeart/2008/layout/TitledPictureBlocks"/>
    <dgm:cxn modelId="{5E3CA9BF-9144-49C8-80C6-14BD086AFCE3}" type="presParOf" srcId="{D0F1DC39-47CE-43A0-B862-03D40A356E2E}" destId="{2E2F5CB1-572F-4C73-9B9D-6365A4D8890B}" srcOrd="0" destOrd="0" presId="urn:microsoft.com/office/officeart/2008/layout/TitledPictureBlocks"/>
    <dgm:cxn modelId="{5191C2D0-48AA-48F5-A277-364A025EE4C3}" type="presParOf" srcId="{2E2F5CB1-572F-4C73-9B9D-6365A4D8890B}" destId="{8511ED69-2256-4363-B294-67C14A125F90}" srcOrd="0" destOrd="0" presId="urn:microsoft.com/office/officeart/2008/layout/TitledPictureBlocks"/>
    <dgm:cxn modelId="{15576040-9816-430E-9AC6-6011A8A0DA7D}" type="presParOf" srcId="{2E2F5CB1-572F-4C73-9B9D-6365A4D8890B}" destId="{935A7555-FAE9-4B0D-88A7-98CA609F8283}" srcOrd="1" destOrd="0" presId="urn:microsoft.com/office/officeart/2008/layout/TitledPictureBlocks"/>
    <dgm:cxn modelId="{3895E00F-D787-4E37-B9F8-EA198079E31C}" type="presParOf" srcId="{2E2F5CB1-572F-4C73-9B9D-6365A4D8890B}" destId="{CA028341-220B-40B9-B2FC-6CC00CFA3C22}" srcOrd="2" destOrd="0" presId="urn:microsoft.com/office/officeart/2008/layout/TitledPictureBlocks"/>
    <dgm:cxn modelId="{AADC411F-448C-42AF-ADA4-ACBBA176B38D}" type="presParOf" srcId="{D0F1DC39-47CE-43A0-B862-03D40A356E2E}" destId="{920488B5-673E-402A-9FDD-4D74472C1723}" srcOrd="1" destOrd="0" presId="urn:microsoft.com/office/officeart/2008/layout/TitledPictureBlocks"/>
    <dgm:cxn modelId="{319E3ACE-69F0-42E3-A061-D111E09B79E6}" type="presParOf" srcId="{D0F1DC39-47CE-43A0-B862-03D40A356E2E}" destId="{2E4BCA4F-2873-4E9C-B215-AB6BB92BD120}" srcOrd="2" destOrd="0" presId="urn:microsoft.com/office/officeart/2008/layout/TitledPictureBlocks"/>
    <dgm:cxn modelId="{6EC90365-FF7A-4CEE-BE34-0D0D2EC2D4DA}" type="presParOf" srcId="{2E4BCA4F-2873-4E9C-B215-AB6BB92BD120}" destId="{A7D88439-ED99-4CBC-93D0-E727D18ADF43}" srcOrd="0" destOrd="0" presId="urn:microsoft.com/office/officeart/2008/layout/TitledPictureBlocks"/>
    <dgm:cxn modelId="{2EF1E358-6D0F-41E6-8A90-C9B192CB8593}" type="presParOf" srcId="{2E4BCA4F-2873-4E9C-B215-AB6BB92BD120}" destId="{C91B7803-6DF3-4C78-A941-09A8270F027F}" srcOrd="1" destOrd="0" presId="urn:microsoft.com/office/officeart/2008/layout/TitledPictureBlocks"/>
    <dgm:cxn modelId="{D3E5CBDA-733A-48E3-8F8A-E69D83731689}" type="presParOf" srcId="{2E4BCA4F-2873-4E9C-B215-AB6BB92BD120}" destId="{4D3A02F8-E5AB-4467-AFF4-122DD139D263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ECEB43B-E01F-44B2-AF31-0F5283DDF73B}" type="doc">
      <dgm:prSet loTypeId="urn:microsoft.com/office/officeart/2005/8/layout/radial2" loCatId="relationship" qsTypeId="urn:microsoft.com/office/officeart/2005/8/quickstyle/3d4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A4EB589C-8665-4525-AEF3-47F2AB53126D}">
      <dgm:prSet/>
      <dgm:spPr/>
      <dgm:t>
        <a:bodyPr/>
        <a:lstStyle/>
        <a:p>
          <a:pPr rtl="0"/>
          <a:r>
            <a:rPr 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>衛福部疾管署</a:t>
          </a:r>
          <a:endParaRPr 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50E1BD8C-0778-441A-9788-D68F7B5DC02E}" type="parTrans" cxnId="{70CC9DDD-034C-4796-846F-9A0F1979FB8C}">
      <dgm:prSet/>
      <dgm:spPr/>
      <dgm:t>
        <a:bodyPr/>
        <a:lstStyle/>
        <a:p>
          <a:endParaRPr lang="zh-TW" altLang="en-US"/>
        </a:p>
      </dgm:t>
    </dgm:pt>
    <dgm:pt modelId="{F0551125-3A89-4AA8-9950-2B36537F5F12}" type="sibTrans" cxnId="{70CC9DDD-034C-4796-846F-9A0F1979FB8C}">
      <dgm:prSet/>
      <dgm:spPr/>
      <dgm:t>
        <a:bodyPr/>
        <a:lstStyle/>
        <a:p>
          <a:endParaRPr lang="zh-TW" altLang="en-US"/>
        </a:p>
      </dgm:t>
    </dgm:pt>
    <dgm:pt modelId="{312CB8D5-AFF2-4654-803F-4BDE60E820E2}">
      <dgm:prSet custT="1"/>
      <dgm:spPr/>
      <dgm:t>
        <a:bodyPr/>
        <a:lstStyle/>
        <a:p>
          <a:pPr rtl="0"/>
          <a:r>
            <a:rPr lang="zh-TW" altLang="en-US" sz="2400" smtClean="0"/>
            <a:t>掌握最新疫情</a:t>
          </a:r>
          <a:endParaRPr lang="zh-TW" altLang="en-US" sz="2400" dirty="0"/>
        </a:p>
      </dgm:t>
    </dgm:pt>
    <dgm:pt modelId="{B8BC4852-FFA4-4B37-91F9-5D9A146428A2}" type="parTrans" cxnId="{9874EDF7-BE4A-47FD-BF31-98BDFA1BAE54}">
      <dgm:prSet/>
      <dgm:spPr/>
      <dgm:t>
        <a:bodyPr/>
        <a:lstStyle/>
        <a:p>
          <a:endParaRPr lang="zh-TW" altLang="en-US"/>
        </a:p>
      </dgm:t>
    </dgm:pt>
    <dgm:pt modelId="{F26CD427-2BC7-4381-BF6E-88505D19E49E}" type="sibTrans" cxnId="{9874EDF7-BE4A-47FD-BF31-98BDFA1BAE54}">
      <dgm:prSet/>
      <dgm:spPr/>
      <dgm:t>
        <a:bodyPr/>
        <a:lstStyle/>
        <a:p>
          <a:endParaRPr lang="zh-TW" altLang="en-US"/>
        </a:p>
      </dgm:t>
    </dgm:pt>
    <dgm:pt modelId="{A939413E-2427-423E-9C3C-835F7C900987}">
      <dgm:prSet custT="1"/>
      <dgm:spPr/>
      <dgm:t>
        <a:bodyPr/>
        <a:lstStyle/>
        <a:p>
          <a:pPr rtl="0"/>
          <a:r>
            <a:rPr lang="zh-TW" altLang="en-US" sz="2400" smtClean="0"/>
            <a:t>了解防疫議題</a:t>
          </a:r>
          <a:endParaRPr lang="zh-TW" altLang="en-US" sz="2400" dirty="0"/>
        </a:p>
      </dgm:t>
    </dgm:pt>
    <dgm:pt modelId="{AD1BFDFA-0235-4569-89AD-E315F899B940}" type="parTrans" cxnId="{952D174A-1E8B-4817-9F7B-DEC60765DCCE}">
      <dgm:prSet/>
      <dgm:spPr/>
      <dgm:t>
        <a:bodyPr/>
        <a:lstStyle/>
        <a:p>
          <a:endParaRPr lang="zh-TW" altLang="en-US"/>
        </a:p>
      </dgm:t>
    </dgm:pt>
    <dgm:pt modelId="{A4CC741E-A747-444D-B5FA-ACB9A4C80B14}" type="sibTrans" cxnId="{952D174A-1E8B-4817-9F7B-DEC60765DCCE}">
      <dgm:prSet/>
      <dgm:spPr/>
      <dgm:t>
        <a:bodyPr/>
        <a:lstStyle/>
        <a:p>
          <a:endParaRPr lang="zh-TW" altLang="en-US"/>
        </a:p>
      </dgm:t>
    </dgm:pt>
    <dgm:pt modelId="{E9394903-2F45-43AE-AFD7-F341480F0608}">
      <dgm:prSet/>
      <dgm:spPr/>
      <dgm:t>
        <a:bodyPr/>
        <a:lstStyle/>
        <a:p>
          <a:pPr rtl="0"/>
          <a:r>
            <a:rPr 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>防疫小測驗</a:t>
          </a:r>
          <a:endParaRPr 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F32AC28D-3A2F-4A0B-9E61-E129B5301C63}" type="parTrans" cxnId="{341599F1-2BDC-4F39-B208-4001BDEF0C0B}">
      <dgm:prSet/>
      <dgm:spPr/>
      <dgm:t>
        <a:bodyPr/>
        <a:lstStyle/>
        <a:p>
          <a:endParaRPr lang="zh-TW" altLang="en-US"/>
        </a:p>
      </dgm:t>
    </dgm:pt>
    <dgm:pt modelId="{E09BAE86-D33B-48AB-8BDD-BB63E056A3BB}" type="sibTrans" cxnId="{341599F1-2BDC-4F39-B208-4001BDEF0C0B}">
      <dgm:prSet/>
      <dgm:spPr/>
      <dgm:t>
        <a:bodyPr/>
        <a:lstStyle/>
        <a:p>
          <a:endParaRPr lang="zh-TW" altLang="en-US"/>
        </a:p>
      </dgm:t>
    </dgm:pt>
    <dgm:pt modelId="{1417DD62-0D5E-49CB-98F9-F31E5574A57C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 dirty="0"/>
        </a:p>
      </dgm:t>
    </dgm:pt>
    <dgm:pt modelId="{4853BB3B-D38A-404B-A350-D033B00CE1E2}" type="parTrans" cxnId="{BF278066-FCCC-4C02-8F20-16079F85E0A2}">
      <dgm:prSet/>
      <dgm:spPr/>
      <dgm:t>
        <a:bodyPr/>
        <a:lstStyle/>
        <a:p>
          <a:endParaRPr lang="zh-TW" altLang="en-US"/>
        </a:p>
      </dgm:t>
    </dgm:pt>
    <dgm:pt modelId="{53012C7F-12AD-473E-B2A0-2BD6449D9259}" type="sibTrans" cxnId="{BF278066-FCCC-4C02-8F20-16079F85E0A2}">
      <dgm:prSet/>
      <dgm:spPr/>
      <dgm:t>
        <a:bodyPr/>
        <a:lstStyle/>
        <a:p>
          <a:endParaRPr lang="zh-TW" altLang="en-US"/>
        </a:p>
      </dgm:t>
    </dgm:pt>
    <dgm:pt modelId="{A56EC2DE-12BB-4996-9682-8C80819E4A0C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 dirty="0"/>
        </a:p>
      </dgm:t>
    </dgm:pt>
    <dgm:pt modelId="{A5B86F44-C9A8-42DB-B6C8-651A88FB25BA}" type="parTrans" cxnId="{041A011A-1C74-4B1B-AA27-297C127A028D}">
      <dgm:prSet/>
      <dgm:spPr/>
      <dgm:t>
        <a:bodyPr/>
        <a:lstStyle/>
        <a:p>
          <a:endParaRPr lang="zh-TW" altLang="en-US"/>
        </a:p>
      </dgm:t>
    </dgm:pt>
    <dgm:pt modelId="{CD6F6D2B-E584-4C3C-AC4D-E5AFEAC75C41}" type="sibTrans" cxnId="{041A011A-1C74-4B1B-AA27-297C127A028D}">
      <dgm:prSet/>
      <dgm:spPr/>
      <dgm:t>
        <a:bodyPr/>
        <a:lstStyle/>
        <a:p>
          <a:endParaRPr lang="zh-TW" altLang="en-US"/>
        </a:p>
      </dgm:t>
    </dgm:pt>
    <dgm:pt modelId="{EF8648D1-ABAD-477E-B7D0-FDC8E14D33CF}" type="pres">
      <dgm:prSet presAssocID="{BECEB43B-E01F-44B2-AF31-0F5283DDF73B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61B9B28C-C68F-4DA8-8C51-43CF80DC60D6}" type="pres">
      <dgm:prSet presAssocID="{BECEB43B-E01F-44B2-AF31-0F5283DDF73B}" presName="cycle" presStyleCnt="0"/>
      <dgm:spPr/>
    </dgm:pt>
    <dgm:pt modelId="{D44AD3F0-521D-4648-BEEF-49946EFDCD65}" type="pres">
      <dgm:prSet presAssocID="{BECEB43B-E01F-44B2-AF31-0F5283DDF73B}" presName="centerShape" presStyleCnt="0"/>
      <dgm:spPr/>
    </dgm:pt>
    <dgm:pt modelId="{F1EA823F-8534-4682-BBC1-2589DA62338D}" type="pres">
      <dgm:prSet presAssocID="{BECEB43B-E01F-44B2-AF31-0F5283DDF73B}" presName="connSite" presStyleLbl="node1" presStyleIdx="0" presStyleCnt="3"/>
      <dgm:spPr/>
    </dgm:pt>
    <dgm:pt modelId="{FFEEAF19-58B7-4158-B94F-E0C0B0AA3F21}" type="pres">
      <dgm:prSet presAssocID="{BECEB43B-E01F-44B2-AF31-0F5283DDF73B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6AFC458-625B-4317-AFA5-AF2F656EB7D0}" type="pres">
      <dgm:prSet presAssocID="{50E1BD8C-0778-441A-9788-D68F7B5DC02E}" presName="Name25" presStyleLbl="parChTrans1D1" presStyleIdx="0" presStyleCnt="2"/>
      <dgm:spPr/>
    </dgm:pt>
    <dgm:pt modelId="{1E9F19D8-43A5-4E76-A437-BD5522D73EBB}" type="pres">
      <dgm:prSet presAssocID="{A4EB589C-8665-4525-AEF3-47F2AB53126D}" presName="node" presStyleCnt="0"/>
      <dgm:spPr/>
    </dgm:pt>
    <dgm:pt modelId="{C0F5C1BB-A0E2-4213-BECB-4F32C5F68153}" type="pres">
      <dgm:prSet presAssocID="{A4EB589C-8665-4525-AEF3-47F2AB53126D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6ABE6F9B-B4B7-469A-A3D1-14524E959F28}" type="pres">
      <dgm:prSet presAssocID="{A4EB589C-8665-4525-AEF3-47F2AB53126D}" presName="childNode" presStyleLbl="revTx" presStyleIdx="0" presStyleCnt="2">
        <dgm:presLayoutVars>
          <dgm:bulletEnabled val="1"/>
        </dgm:presLayoutVars>
      </dgm:prSet>
      <dgm:spPr/>
    </dgm:pt>
    <dgm:pt modelId="{B3BEEEFC-B39B-48C0-B4E7-27314C1F1A7D}" type="pres">
      <dgm:prSet presAssocID="{F32AC28D-3A2F-4A0B-9E61-E129B5301C63}" presName="Name25" presStyleLbl="parChTrans1D1" presStyleIdx="1" presStyleCnt="2"/>
      <dgm:spPr/>
    </dgm:pt>
    <dgm:pt modelId="{AD9E44A0-0A53-4627-ADB3-6F8A69A8066B}" type="pres">
      <dgm:prSet presAssocID="{E9394903-2F45-43AE-AFD7-F341480F0608}" presName="node" presStyleCnt="0"/>
      <dgm:spPr/>
    </dgm:pt>
    <dgm:pt modelId="{D5F2AE1F-B45C-4FA4-AEDD-30434E49B6FE}" type="pres">
      <dgm:prSet presAssocID="{E9394903-2F45-43AE-AFD7-F341480F0608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49269235-345A-41AE-ADE4-0C6582EB2BA6}" type="pres">
      <dgm:prSet presAssocID="{E9394903-2F45-43AE-AFD7-F341480F0608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7047A57E-1C6C-4786-8114-8EB71F6024E8}" type="presOf" srcId="{A4EB589C-8665-4525-AEF3-47F2AB53126D}" destId="{C0F5C1BB-A0E2-4213-BECB-4F32C5F68153}" srcOrd="0" destOrd="0" presId="urn:microsoft.com/office/officeart/2005/8/layout/radial2"/>
    <dgm:cxn modelId="{952D174A-1E8B-4817-9F7B-DEC60765DCCE}" srcId="{A4EB589C-8665-4525-AEF3-47F2AB53126D}" destId="{A939413E-2427-423E-9C3C-835F7C900987}" srcOrd="1" destOrd="0" parTransId="{AD1BFDFA-0235-4569-89AD-E315F899B940}" sibTransId="{A4CC741E-A747-444D-B5FA-ACB9A4C80B14}"/>
    <dgm:cxn modelId="{58FB0363-F8E4-4E3D-9573-AB9CC6B0B188}" type="presOf" srcId="{50E1BD8C-0778-441A-9788-D68F7B5DC02E}" destId="{66AFC458-625B-4317-AFA5-AF2F656EB7D0}" srcOrd="0" destOrd="0" presId="urn:microsoft.com/office/officeart/2005/8/layout/radial2"/>
    <dgm:cxn modelId="{9874EDF7-BE4A-47FD-BF31-98BDFA1BAE54}" srcId="{A4EB589C-8665-4525-AEF3-47F2AB53126D}" destId="{312CB8D5-AFF2-4654-803F-4BDE60E820E2}" srcOrd="0" destOrd="0" parTransId="{B8BC4852-FFA4-4B37-91F9-5D9A146428A2}" sibTransId="{F26CD427-2BC7-4381-BF6E-88505D19E49E}"/>
    <dgm:cxn modelId="{EBB48613-5F87-49A6-95A0-50360F7394A4}" type="presOf" srcId="{BECEB43B-E01F-44B2-AF31-0F5283DDF73B}" destId="{EF8648D1-ABAD-477E-B7D0-FDC8E14D33CF}" srcOrd="0" destOrd="0" presId="urn:microsoft.com/office/officeart/2005/8/layout/radial2"/>
    <dgm:cxn modelId="{041A011A-1C74-4B1B-AA27-297C127A028D}" srcId="{E9394903-2F45-43AE-AFD7-F341480F0608}" destId="{A56EC2DE-12BB-4996-9682-8C80819E4A0C}" srcOrd="1" destOrd="0" parTransId="{A5B86F44-C9A8-42DB-B6C8-651A88FB25BA}" sibTransId="{CD6F6D2B-E584-4C3C-AC4D-E5AFEAC75C41}"/>
    <dgm:cxn modelId="{2CA19037-B621-4733-8A85-BFB76F68CE23}" type="presOf" srcId="{F32AC28D-3A2F-4A0B-9E61-E129B5301C63}" destId="{B3BEEEFC-B39B-48C0-B4E7-27314C1F1A7D}" srcOrd="0" destOrd="0" presId="urn:microsoft.com/office/officeart/2005/8/layout/radial2"/>
    <dgm:cxn modelId="{BF278066-FCCC-4C02-8F20-16079F85E0A2}" srcId="{E9394903-2F45-43AE-AFD7-F341480F0608}" destId="{1417DD62-0D5E-49CB-98F9-F31E5574A57C}" srcOrd="0" destOrd="0" parTransId="{4853BB3B-D38A-404B-A350-D033B00CE1E2}" sibTransId="{53012C7F-12AD-473E-B2A0-2BD6449D9259}"/>
    <dgm:cxn modelId="{02C30604-03DE-4871-BC44-76EB19E4D3B1}" type="presOf" srcId="{A56EC2DE-12BB-4996-9682-8C80819E4A0C}" destId="{49269235-345A-41AE-ADE4-0C6582EB2BA6}" srcOrd="0" destOrd="1" presId="urn:microsoft.com/office/officeart/2005/8/layout/radial2"/>
    <dgm:cxn modelId="{4FF2BC19-15C8-4C9D-9161-581926295E8C}" type="presOf" srcId="{A939413E-2427-423E-9C3C-835F7C900987}" destId="{6ABE6F9B-B4B7-469A-A3D1-14524E959F28}" srcOrd="0" destOrd="1" presId="urn:microsoft.com/office/officeart/2005/8/layout/radial2"/>
    <dgm:cxn modelId="{341599F1-2BDC-4F39-B208-4001BDEF0C0B}" srcId="{BECEB43B-E01F-44B2-AF31-0F5283DDF73B}" destId="{E9394903-2F45-43AE-AFD7-F341480F0608}" srcOrd="1" destOrd="0" parTransId="{F32AC28D-3A2F-4A0B-9E61-E129B5301C63}" sibTransId="{E09BAE86-D33B-48AB-8BDD-BB63E056A3BB}"/>
    <dgm:cxn modelId="{51740A9E-31D7-43CA-AE9F-7CE3A8035EF9}" type="presOf" srcId="{312CB8D5-AFF2-4654-803F-4BDE60E820E2}" destId="{6ABE6F9B-B4B7-469A-A3D1-14524E959F28}" srcOrd="0" destOrd="0" presId="urn:microsoft.com/office/officeart/2005/8/layout/radial2"/>
    <dgm:cxn modelId="{B435C4C8-9499-4565-AC79-6F23CD5ECE81}" type="presOf" srcId="{1417DD62-0D5E-49CB-98F9-F31E5574A57C}" destId="{49269235-345A-41AE-ADE4-0C6582EB2BA6}" srcOrd="0" destOrd="0" presId="urn:microsoft.com/office/officeart/2005/8/layout/radial2"/>
    <dgm:cxn modelId="{DF872F2F-6615-4A51-99A3-75C5C9FAB9A1}" type="presOf" srcId="{E9394903-2F45-43AE-AFD7-F341480F0608}" destId="{D5F2AE1F-B45C-4FA4-AEDD-30434E49B6FE}" srcOrd="0" destOrd="0" presId="urn:microsoft.com/office/officeart/2005/8/layout/radial2"/>
    <dgm:cxn modelId="{70CC9DDD-034C-4796-846F-9A0F1979FB8C}" srcId="{BECEB43B-E01F-44B2-AF31-0F5283DDF73B}" destId="{A4EB589C-8665-4525-AEF3-47F2AB53126D}" srcOrd="0" destOrd="0" parTransId="{50E1BD8C-0778-441A-9788-D68F7B5DC02E}" sibTransId="{F0551125-3A89-4AA8-9950-2B36537F5F12}"/>
    <dgm:cxn modelId="{BDB93EF2-6377-499B-AC7A-ED575AE3645A}" type="presParOf" srcId="{EF8648D1-ABAD-477E-B7D0-FDC8E14D33CF}" destId="{61B9B28C-C68F-4DA8-8C51-43CF80DC60D6}" srcOrd="0" destOrd="0" presId="urn:microsoft.com/office/officeart/2005/8/layout/radial2"/>
    <dgm:cxn modelId="{FCF9D54B-6F52-419D-A57C-B08D58EEC66C}" type="presParOf" srcId="{61B9B28C-C68F-4DA8-8C51-43CF80DC60D6}" destId="{D44AD3F0-521D-4648-BEEF-49946EFDCD65}" srcOrd="0" destOrd="0" presId="urn:microsoft.com/office/officeart/2005/8/layout/radial2"/>
    <dgm:cxn modelId="{92ACC96B-467F-4DAE-A9A3-D8A41D7CCA22}" type="presParOf" srcId="{D44AD3F0-521D-4648-BEEF-49946EFDCD65}" destId="{F1EA823F-8534-4682-BBC1-2589DA62338D}" srcOrd="0" destOrd="0" presId="urn:microsoft.com/office/officeart/2005/8/layout/radial2"/>
    <dgm:cxn modelId="{758E9FAC-D736-4848-B168-200897F00D93}" type="presParOf" srcId="{D44AD3F0-521D-4648-BEEF-49946EFDCD65}" destId="{FFEEAF19-58B7-4158-B94F-E0C0B0AA3F21}" srcOrd="1" destOrd="0" presId="urn:microsoft.com/office/officeart/2005/8/layout/radial2"/>
    <dgm:cxn modelId="{DCB1B1B2-1082-4EDD-A7E4-0AB924D6A212}" type="presParOf" srcId="{61B9B28C-C68F-4DA8-8C51-43CF80DC60D6}" destId="{66AFC458-625B-4317-AFA5-AF2F656EB7D0}" srcOrd="1" destOrd="0" presId="urn:microsoft.com/office/officeart/2005/8/layout/radial2"/>
    <dgm:cxn modelId="{45D8E687-0E1B-4A67-A41B-B7571561193E}" type="presParOf" srcId="{61B9B28C-C68F-4DA8-8C51-43CF80DC60D6}" destId="{1E9F19D8-43A5-4E76-A437-BD5522D73EBB}" srcOrd="2" destOrd="0" presId="urn:microsoft.com/office/officeart/2005/8/layout/radial2"/>
    <dgm:cxn modelId="{6963512C-3D65-4F0E-9A10-3F5BA48C21BB}" type="presParOf" srcId="{1E9F19D8-43A5-4E76-A437-BD5522D73EBB}" destId="{C0F5C1BB-A0E2-4213-BECB-4F32C5F68153}" srcOrd="0" destOrd="0" presId="urn:microsoft.com/office/officeart/2005/8/layout/radial2"/>
    <dgm:cxn modelId="{18D467E1-FE95-4739-AD8B-A5A963A53B25}" type="presParOf" srcId="{1E9F19D8-43A5-4E76-A437-BD5522D73EBB}" destId="{6ABE6F9B-B4B7-469A-A3D1-14524E959F28}" srcOrd="1" destOrd="0" presId="urn:microsoft.com/office/officeart/2005/8/layout/radial2"/>
    <dgm:cxn modelId="{DA4749E2-0EDA-45C2-8C60-CD90FA23EEA8}" type="presParOf" srcId="{61B9B28C-C68F-4DA8-8C51-43CF80DC60D6}" destId="{B3BEEEFC-B39B-48C0-B4E7-27314C1F1A7D}" srcOrd="3" destOrd="0" presId="urn:microsoft.com/office/officeart/2005/8/layout/radial2"/>
    <dgm:cxn modelId="{3B7D4B09-5B1E-4156-A3D8-C639359E260B}" type="presParOf" srcId="{61B9B28C-C68F-4DA8-8C51-43CF80DC60D6}" destId="{AD9E44A0-0A53-4627-ADB3-6F8A69A8066B}" srcOrd="4" destOrd="0" presId="urn:microsoft.com/office/officeart/2005/8/layout/radial2"/>
    <dgm:cxn modelId="{77BEEBB3-CCDB-4BF9-9597-EAD7A03517B8}" type="presParOf" srcId="{AD9E44A0-0A53-4627-ADB3-6F8A69A8066B}" destId="{D5F2AE1F-B45C-4FA4-AEDD-30434E49B6FE}" srcOrd="0" destOrd="0" presId="urn:microsoft.com/office/officeart/2005/8/layout/radial2"/>
    <dgm:cxn modelId="{B5B05E4C-3992-47D3-811D-CA8B632FAB1C}" type="presParOf" srcId="{AD9E44A0-0A53-4627-ADB3-6F8A69A8066B}" destId="{49269235-345A-41AE-ADE4-0C6582EB2BA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A6CA7B-BBAB-47C8-AE41-694140F34DF0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FD182180-46BA-4110-B5B0-24CE8B009C48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C672F7-CE30-4E33-B664-D31B891AF360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36BBD4CE-71EA-45DA-B5FD-5153E6D5520E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711A0D-3369-4498-A569-8369A06E578E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2D8C7931-070B-4831-90A5-F64CB2207052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A6FF24-53E5-431F-B212-F3C790DC6CA5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D09AA886-D91B-48EF-BB15-0EF4684FB30E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12700" extrusionH="12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6E4C0C-2538-40A2-8002-D5173DEB16AC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5A7555-FAE9-4B0D-88A7-98CA609F8283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028341-220B-40B9-B2FC-6CC00CFA3C22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8511ED69-2256-4363-B294-67C14A125F90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室外至少</a:t>
          </a:r>
          <a:r>
            <a:rPr lang="en-US" sz="18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1</a:t>
          </a:r>
          <a:r>
            <a:rPr lang="zh-TW" sz="18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公尺</a:t>
          </a:r>
          <a:endParaRPr lang="zh-TW" sz="18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5925" y="817031"/>
        <a:ext cx="2866518" cy="418227"/>
      </dsp:txXfrm>
    </dsp:sp>
    <dsp:sp modelId="{C91B7803-6DF3-4C78-A941-09A8270F027F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z="-2570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3A02F8-E5AB-4467-AFF4-122DD139D263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A7D88439-ED99-4CBC-93D0-E727D18ADF43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室內至少</a:t>
          </a:r>
          <a:r>
            <a:rPr lang="en-US" sz="18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1.5</a:t>
          </a:r>
          <a:r>
            <a:rPr lang="zh-TW" sz="18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公尺</a:t>
          </a:r>
          <a:endParaRPr lang="zh-TW" sz="18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BEEEFC-B39B-48C0-B4E7-27314C1F1A7D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AFC458-625B-4317-AFA5-AF2F656EB7D0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EEAF19-58B7-4158-B94F-E0C0B0AA3F21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F5C1BB-A0E2-4213-BECB-4F32C5F68153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衛福部疾管署</a:t>
          </a:r>
          <a:endParaRPr lang="zh-TW" sz="30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688317" y="249869"/>
        <a:ext cx="1205326" cy="1205326"/>
      </dsp:txXfrm>
    </dsp:sp>
    <dsp:sp modelId="{6ABE6F9B-B4B7-469A-A3D1-14524E959F28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smtClean="0"/>
            <a:t>掌握最新疫情</a:t>
          </a:r>
          <a:endParaRPr lang="zh-TW" altLang="en-US" sz="2400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smtClean="0"/>
            <a:t>了解防疫議題</a:t>
          </a:r>
          <a:endParaRPr lang="zh-TW" altLang="en-US" sz="2400" kern="1200" dirty="0"/>
        </a:p>
      </dsp:txBody>
      <dsp:txXfrm>
        <a:off x="5313733" y="238"/>
        <a:ext cx="2556882" cy="1704588"/>
      </dsp:txXfrm>
    </dsp:sp>
    <dsp:sp modelId="{D5F2AE1F-B45C-4FA4-AEDD-30434E49B6FE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防疫小測驗</a:t>
          </a:r>
          <a:endParaRPr lang="zh-TW" sz="30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688317" y="3070767"/>
        <a:ext cx="1205326" cy="1205326"/>
      </dsp:txXfrm>
    </dsp:sp>
    <dsp:sp modelId="{49269235-345A-41AE-ADE4-0C6582EB2BA6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85000"/>
              </a:schemeClr>
            </a:gs>
            <a:gs pos="50000">
              <a:schemeClr val="tx1">
                <a:lumMod val="65000"/>
                <a:lumOff val="35000"/>
              </a:schemeClr>
            </a:gs>
            <a:gs pos="100000">
              <a:schemeClr val="tx1">
                <a:lumMod val="85000"/>
                <a:lumOff val="15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C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996952"/>
            <a:ext cx="4488363" cy="3300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74627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8459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82131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1326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標楷體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2022-11-15T07:53:40Z</dcterms:modified>
</cp:coreProperties>
</file>