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275572-E9B5-4CEE-A114-6C431F9311BA}" type="doc">
      <dgm:prSet loTypeId="urn:microsoft.com/office/officeart/2005/8/layout/hList7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683378F-85BD-42EA-BF47-D249F4F6160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3997D88-D916-4914-B891-E19C82E8707B}" type="parTrans" cxnId="{9072FC05-4A0A-43CB-887D-5862DDCA346C}">
      <dgm:prSet/>
      <dgm:spPr/>
      <dgm:t>
        <a:bodyPr/>
        <a:lstStyle/>
        <a:p>
          <a:endParaRPr lang="zh-TW" altLang="en-US"/>
        </a:p>
      </dgm:t>
    </dgm:pt>
    <dgm:pt modelId="{271BF5D8-0633-44C6-BF16-2FF740959B6C}" type="sibTrans" cxnId="{9072FC05-4A0A-43CB-887D-5862DDCA346C}">
      <dgm:prSet/>
      <dgm:spPr/>
      <dgm:t>
        <a:bodyPr/>
        <a:lstStyle/>
        <a:p>
          <a:endParaRPr lang="zh-TW" altLang="en-US"/>
        </a:p>
      </dgm:t>
    </dgm:pt>
    <dgm:pt modelId="{ED826F8C-91D5-49EB-8475-7208A8F6B130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F2412AE1-7024-4B75-B12E-40CA2DB72F0D}" type="parTrans" cxnId="{01665F3A-0119-468C-80B9-5B66871DE3DE}">
      <dgm:prSet/>
      <dgm:spPr/>
      <dgm:t>
        <a:bodyPr/>
        <a:lstStyle/>
        <a:p>
          <a:endParaRPr lang="zh-TW" altLang="en-US"/>
        </a:p>
      </dgm:t>
    </dgm:pt>
    <dgm:pt modelId="{97D979A9-EA46-4A01-B060-6EA8C63DE161}" type="sibTrans" cxnId="{01665F3A-0119-468C-80B9-5B66871DE3DE}">
      <dgm:prSet/>
      <dgm:spPr/>
      <dgm:t>
        <a:bodyPr/>
        <a:lstStyle/>
        <a:p>
          <a:endParaRPr lang="zh-TW" altLang="en-US"/>
        </a:p>
      </dgm:t>
    </dgm:pt>
    <dgm:pt modelId="{1B1FF30B-8AE2-4B74-8BCE-CF4B8152548C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AA6B26E0-55BE-4A85-A641-681DE02EF8EE}" type="parTrans" cxnId="{059F379A-80C9-4EE6-957D-7A6A69DCC2C3}">
      <dgm:prSet/>
      <dgm:spPr/>
      <dgm:t>
        <a:bodyPr/>
        <a:lstStyle/>
        <a:p>
          <a:endParaRPr lang="zh-TW" altLang="en-US"/>
        </a:p>
      </dgm:t>
    </dgm:pt>
    <dgm:pt modelId="{B00768B4-3BF9-4443-B79A-5EB3C88C997B}" type="sibTrans" cxnId="{059F379A-80C9-4EE6-957D-7A6A69DCC2C3}">
      <dgm:prSet/>
      <dgm:spPr/>
      <dgm:t>
        <a:bodyPr/>
        <a:lstStyle/>
        <a:p>
          <a:endParaRPr lang="zh-TW" altLang="en-US"/>
        </a:p>
      </dgm:t>
    </dgm:pt>
    <dgm:pt modelId="{0DE5BE83-DB4E-465C-92AC-6EA3A8E33CB0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BDACCCF9-2EF2-4CF1-962C-97050F27B50E}" type="parTrans" cxnId="{0C774DE3-BA57-4EF9-B79F-85D221F95254}">
      <dgm:prSet/>
      <dgm:spPr/>
      <dgm:t>
        <a:bodyPr/>
        <a:lstStyle/>
        <a:p>
          <a:endParaRPr lang="zh-TW" altLang="en-US"/>
        </a:p>
      </dgm:t>
    </dgm:pt>
    <dgm:pt modelId="{6D4FF632-21C6-44F1-9143-DAC932140868}" type="sibTrans" cxnId="{0C774DE3-BA57-4EF9-B79F-85D221F95254}">
      <dgm:prSet/>
      <dgm:spPr/>
      <dgm:t>
        <a:bodyPr/>
        <a:lstStyle/>
        <a:p>
          <a:endParaRPr lang="zh-TW" altLang="en-US"/>
        </a:p>
      </dgm:t>
    </dgm:pt>
    <dgm:pt modelId="{968D8E73-D23C-47B7-B7E5-EB4426E793AC}" type="pres">
      <dgm:prSet presAssocID="{80275572-E9B5-4CEE-A114-6C431F9311B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90BAAA0-E531-40D1-A5DF-5ED03F2FFF2F}" type="pres">
      <dgm:prSet presAssocID="{80275572-E9B5-4CEE-A114-6C431F9311BA}" presName="fgShape" presStyleLbl="fgShp" presStyleIdx="0" presStyleCnt="1" custLinFactNeighborX="396" custLinFactNeighborY="3713"/>
      <dgm:spPr/>
    </dgm:pt>
    <dgm:pt modelId="{960B9587-7A59-46AC-BD3A-12A3731D7E46}" type="pres">
      <dgm:prSet presAssocID="{80275572-E9B5-4CEE-A114-6C431F9311BA}" presName="linComp" presStyleCnt="0"/>
      <dgm:spPr/>
    </dgm:pt>
    <dgm:pt modelId="{056AF8E5-7C9D-4206-A46B-9B3BD37A9582}" type="pres">
      <dgm:prSet presAssocID="{7683378F-85BD-42EA-BF47-D249F4F6160E}" presName="compNode" presStyleCnt="0"/>
      <dgm:spPr/>
    </dgm:pt>
    <dgm:pt modelId="{A807A9CE-A984-49C2-A59D-2AC3967EE7E5}" type="pres">
      <dgm:prSet presAssocID="{7683378F-85BD-42EA-BF47-D249F4F6160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9103FC7-72D9-4E76-90EF-BA3628EE024C}" type="pres">
      <dgm:prSet presAssocID="{7683378F-85BD-42EA-BF47-D249F4F6160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BD7658-4B69-434B-97EE-67B5D2F014B9}" type="pres">
      <dgm:prSet presAssocID="{7683378F-85BD-42EA-BF47-D249F4F6160E}" presName="invisiNode" presStyleLbl="node1" presStyleIdx="0" presStyleCnt="4"/>
      <dgm:spPr/>
    </dgm:pt>
    <dgm:pt modelId="{866AF884-526E-412E-B4CE-36C67BF7890F}" type="pres">
      <dgm:prSet presAssocID="{7683378F-85BD-42EA-BF47-D249F4F6160E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D3313F9-E37F-4162-B687-CAE34781C071}" type="pres">
      <dgm:prSet presAssocID="{271BF5D8-0633-44C6-BF16-2FF740959B6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935E0AA-3A61-4292-8804-71C338F9C417}" type="pres">
      <dgm:prSet presAssocID="{ED826F8C-91D5-49EB-8475-7208A8F6B130}" presName="compNode" presStyleCnt="0"/>
      <dgm:spPr/>
    </dgm:pt>
    <dgm:pt modelId="{4B390B3E-34E0-4293-BE20-73F8D5A80B03}" type="pres">
      <dgm:prSet presAssocID="{ED826F8C-91D5-49EB-8475-7208A8F6B13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A83C11B-E4C2-4552-8D18-34AAEED487EF}" type="pres">
      <dgm:prSet presAssocID="{ED826F8C-91D5-49EB-8475-7208A8F6B13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50A1EA-C24F-4342-BEC4-1C06313A068C}" type="pres">
      <dgm:prSet presAssocID="{ED826F8C-91D5-49EB-8475-7208A8F6B130}" presName="invisiNode" presStyleLbl="node1" presStyleIdx="1" presStyleCnt="4"/>
      <dgm:spPr/>
    </dgm:pt>
    <dgm:pt modelId="{1A0B2BA8-FB84-4E16-A8F4-A7CAC57C7867}" type="pres">
      <dgm:prSet presAssocID="{ED826F8C-91D5-49EB-8475-7208A8F6B13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68F56B2-AD12-4697-8413-926A0705A9E0}" type="pres">
      <dgm:prSet presAssocID="{97D979A9-EA46-4A01-B060-6EA8C63DE16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AFB900C-0315-4C98-ACFC-86B6E9A3D627}" type="pres">
      <dgm:prSet presAssocID="{1B1FF30B-8AE2-4B74-8BCE-CF4B8152548C}" presName="compNode" presStyleCnt="0"/>
      <dgm:spPr/>
    </dgm:pt>
    <dgm:pt modelId="{1D77C2D9-3628-4A6B-85BD-A77D9218D170}" type="pres">
      <dgm:prSet presAssocID="{1B1FF30B-8AE2-4B74-8BCE-CF4B8152548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9BF4DC2-2236-4B35-B359-56897E4DA402}" type="pres">
      <dgm:prSet presAssocID="{1B1FF30B-8AE2-4B74-8BCE-CF4B8152548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E85D58-AEA0-4262-A894-B7AC89911533}" type="pres">
      <dgm:prSet presAssocID="{1B1FF30B-8AE2-4B74-8BCE-CF4B8152548C}" presName="invisiNode" presStyleLbl="node1" presStyleIdx="2" presStyleCnt="4"/>
      <dgm:spPr/>
    </dgm:pt>
    <dgm:pt modelId="{18D0EACE-E1BB-4AEC-B009-1A3D56A194E9}" type="pres">
      <dgm:prSet presAssocID="{1B1FF30B-8AE2-4B74-8BCE-CF4B8152548C}" presName="imagNode" presStyleLbl="fgImgPlace1" presStyleIdx="2" presStyleCnt="4" custLinFactNeighborX="-6703" custLinFactNeighborY="-152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90A91F1-8077-4366-B019-C0D88BF673B3}" type="pres">
      <dgm:prSet presAssocID="{B00768B4-3BF9-4443-B79A-5EB3C88C997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D02495C-34DB-4ABC-8FF0-13E00F7641B5}" type="pres">
      <dgm:prSet presAssocID="{0DE5BE83-DB4E-465C-92AC-6EA3A8E33CB0}" presName="compNode" presStyleCnt="0"/>
      <dgm:spPr/>
    </dgm:pt>
    <dgm:pt modelId="{9047E100-E938-4C95-8F59-4CAB4487D7D0}" type="pres">
      <dgm:prSet presAssocID="{0DE5BE83-DB4E-465C-92AC-6EA3A8E33CB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F75F2C1-A36E-4E03-A18A-40BBF4BDE4E5}" type="pres">
      <dgm:prSet presAssocID="{0DE5BE83-DB4E-465C-92AC-6EA3A8E33CB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9C5F79-01DE-4C8E-A931-3CBD1ABD1070}" type="pres">
      <dgm:prSet presAssocID="{0DE5BE83-DB4E-465C-92AC-6EA3A8E33CB0}" presName="invisiNode" presStyleLbl="node1" presStyleIdx="3" presStyleCnt="4"/>
      <dgm:spPr/>
    </dgm:pt>
    <dgm:pt modelId="{40819298-F3C3-4367-B70B-41606F2B5185}" type="pres">
      <dgm:prSet presAssocID="{0DE5BE83-DB4E-465C-92AC-6EA3A8E33CB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231E6E7-B84A-4958-913A-D9762F952F3D}" type="presOf" srcId="{271BF5D8-0633-44C6-BF16-2FF740959B6C}" destId="{BD3313F9-E37F-4162-B687-CAE34781C071}" srcOrd="0" destOrd="0" presId="urn:microsoft.com/office/officeart/2005/8/layout/hList7"/>
    <dgm:cxn modelId="{F359CBC3-7D90-422F-A877-5A3D68C48AD6}" type="presOf" srcId="{0DE5BE83-DB4E-465C-92AC-6EA3A8E33CB0}" destId="{AF75F2C1-A36E-4E03-A18A-40BBF4BDE4E5}" srcOrd="1" destOrd="0" presId="urn:microsoft.com/office/officeart/2005/8/layout/hList7"/>
    <dgm:cxn modelId="{9072FC05-4A0A-43CB-887D-5862DDCA346C}" srcId="{80275572-E9B5-4CEE-A114-6C431F9311BA}" destId="{7683378F-85BD-42EA-BF47-D249F4F6160E}" srcOrd="0" destOrd="0" parTransId="{D3997D88-D916-4914-B891-E19C82E8707B}" sibTransId="{271BF5D8-0633-44C6-BF16-2FF740959B6C}"/>
    <dgm:cxn modelId="{01665F3A-0119-468C-80B9-5B66871DE3DE}" srcId="{80275572-E9B5-4CEE-A114-6C431F9311BA}" destId="{ED826F8C-91D5-49EB-8475-7208A8F6B130}" srcOrd="1" destOrd="0" parTransId="{F2412AE1-7024-4B75-B12E-40CA2DB72F0D}" sibTransId="{97D979A9-EA46-4A01-B060-6EA8C63DE161}"/>
    <dgm:cxn modelId="{15DBABA1-142F-447F-9227-F5F5F8FC11A8}" type="presOf" srcId="{ED826F8C-91D5-49EB-8475-7208A8F6B130}" destId="{BA83C11B-E4C2-4552-8D18-34AAEED487EF}" srcOrd="1" destOrd="0" presId="urn:microsoft.com/office/officeart/2005/8/layout/hList7"/>
    <dgm:cxn modelId="{239D49F0-556A-4CD1-8A4D-C2CF25570E9C}" type="presOf" srcId="{1B1FF30B-8AE2-4B74-8BCE-CF4B8152548C}" destId="{1D77C2D9-3628-4A6B-85BD-A77D9218D170}" srcOrd="0" destOrd="0" presId="urn:microsoft.com/office/officeart/2005/8/layout/hList7"/>
    <dgm:cxn modelId="{5C099413-9CF8-48EA-A0F6-713457460D2B}" type="presOf" srcId="{1B1FF30B-8AE2-4B74-8BCE-CF4B8152548C}" destId="{39BF4DC2-2236-4B35-B359-56897E4DA402}" srcOrd="1" destOrd="0" presId="urn:microsoft.com/office/officeart/2005/8/layout/hList7"/>
    <dgm:cxn modelId="{FB2D995A-17B7-4998-98C0-9240A40AF240}" type="presOf" srcId="{97D979A9-EA46-4A01-B060-6EA8C63DE161}" destId="{968F56B2-AD12-4697-8413-926A0705A9E0}" srcOrd="0" destOrd="0" presId="urn:microsoft.com/office/officeart/2005/8/layout/hList7"/>
    <dgm:cxn modelId="{0C774DE3-BA57-4EF9-B79F-85D221F95254}" srcId="{80275572-E9B5-4CEE-A114-6C431F9311BA}" destId="{0DE5BE83-DB4E-465C-92AC-6EA3A8E33CB0}" srcOrd="3" destOrd="0" parTransId="{BDACCCF9-2EF2-4CF1-962C-97050F27B50E}" sibTransId="{6D4FF632-21C6-44F1-9143-DAC932140868}"/>
    <dgm:cxn modelId="{D57E9BA2-F813-4AC2-AFD8-7922B0180614}" type="presOf" srcId="{80275572-E9B5-4CEE-A114-6C431F9311BA}" destId="{968D8E73-D23C-47B7-B7E5-EB4426E793AC}" srcOrd="0" destOrd="0" presId="urn:microsoft.com/office/officeart/2005/8/layout/hList7"/>
    <dgm:cxn modelId="{220050CF-08A3-4BBF-8112-CD745E377DEA}" type="presOf" srcId="{0DE5BE83-DB4E-465C-92AC-6EA3A8E33CB0}" destId="{9047E100-E938-4C95-8F59-4CAB4487D7D0}" srcOrd="0" destOrd="0" presId="urn:microsoft.com/office/officeart/2005/8/layout/hList7"/>
    <dgm:cxn modelId="{C216E9A1-6F90-4829-B3B2-0EF9CFD1835F}" type="presOf" srcId="{ED826F8C-91D5-49EB-8475-7208A8F6B130}" destId="{4B390B3E-34E0-4293-BE20-73F8D5A80B03}" srcOrd="0" destOrd="0" presId="urn:microsoft.com/office/officeart/2005/8/layout/hList7"/>
    <dgm:cxn modelId="{ECD2F0E8-6352-46B3-B39D-A0F15C2B7707}" type="presOf" srcId="{7683378F-85BD-42EA-BF47-D249F4F6160E}" destId="{A807A9CE-A984-49C2-A59D-2AC3967EE7E5}" srcOrd="0" destOrd="0" presId="urn:microsoft.com/office/officeart/2005/8/layout/hList7"/>
    <dgm:cxn modelId="{EE1073AD-FEFC-4D0E-8AC3-785CDB6E4D64}" type="presOf" srcId="{7683378F-85BD-42EA-BF47-D249F4F6160E}" destId="{29103FC7-72D9-4E76-90EF-BA3628EE024C}" srcOrd="1" destOrd="0" presId="urn:microsoft.com/office/officeart/2005/8/layout/hList7"/>
    <dgm:cxn modelId="{059F379A-80C9-4EE6-957D-7A6A69DCC2C3}" srcId="{80275572-E9B5-4CEE-A114-6C431F9311BA}" destId="{1B1FF30B-8AE2-4B74-8BCE-CF4B8152548C}" srcOrd="2" destOrd="0" parTransId="{AA6B26E0-55BE-4A85-A641-681DE02EF8EE}" sibTransId="{B00768B4-3BF9-4443-B79A-5EB3C88C997B}"/>
    <dgm:cxn modelId="{37B9C3AF-8237-4866-8B06-085462DC5F36}" type="presOf" srcId="{B00768B4-3BF9-4443-B79A-5EB3C88C997B}" destId="{290A91F1-8077-4366-B019-C0D88BF673B3}" srcOrd="0" destOrd="0" presId="urn:microsoft.com/office/officeart/2005/8/layout/hList7"/>
    <dgm:cxn modelId="{CE46C185-32E8-466A-88B1-67A4C0D129A1}" type="presParOf" srcId="{968D8E73-D23C-47B7-B7E5-EB4426E793AC}" destId="{890BAAA0-E531-40D1-A5DF-5ED03F2FFF2F}" srcOrd="0" destOrd="0" presId="urn:microsoft.com/office/officeart/2005/8/layout/hList7"/>
    <dgm:cxn modelId="{1719F5F7-C3E5-493C-BF25-371197D23D68}" type="presParOf" srcId="{968D8E73-D23C-47B7-B7E5-EB4426E793AC}" destId="{960B9587-7A59-46AC-BD3A-12A3731D7E46}" srcOrd="1" destOrd="0" presId="urn:microsoft.com/office/officeart/2005/8/layout/hList7"/>
    <dgm:cxn modelId="{3F0F67F9-75DD-4FDA-9A0E-D703DE795F08}" type="presParOf" srcId="{960B9587-7A59-46AC-BD3A-12A3731D7E46}" destId="{056AF8E5-7C9D-4206-A46B-9B3BD37A9582}" srcOrd="0" destOrd="0" presId="urn:microsoft.com/office/officeart/2005/8/layout/hList7"/>
    <dgm:cxn modelId="{C7CA4AC8-57CA-4049-A150-96EE0A43007F}" type="presParOf" srcId="{056AF8E5-7C9D-4206-A46B-9B3BD37A9582}" destId="{A807A9CE-A984-49C2-A59D-2AC3967EE7E5}" srcOrd="0" destOrd="0" presId="urn:microsoft.com/office/officeart/2005/8/layout/hList7"/>
    <dgm:cxn modelId="{7427AEAA-5BF2-4FB1-8537-DCA436F9EA57}" type="presParOf" srcId="{056AF8E5-7C9D-4206-A46B-9B3BD37A9582}" destId="{29103FC7-72D9-4E76-90EF-BA3628EE024C}" srcOrd="1" destOrd="0" presId="urn:microsoft.com/office/officeart/2005/8/layout/hList7"/>
    <dgm:cxn modelId="{EB56DD14-139E-4CA1-A141-011A359BD982}" type="presParOf" srcId="{056AF8E5-7C9D-4206-A46B-9B3BD37A9582}" destId="{3ABD7658-4B69-434B-97EE-67B5D2F014B9}" srcOrd="2" destOrd="0" presId="urn:microsoft.com/office/officeart/2005/8/layout/hList7"/>
    <dgm:cxn modelId="{0A507457-E26C-40F7-81B6-D6DD126BCE3F}" type="presParOf" srcId="{056AF8E5-7C9D-4206-A46B-9B3BD37A9582}" destId="{866AF884-526E-412E-B4CE-36C67BF7890F}" srcOrd="3" destOrd="0" presId="urn:microsoft.com/office/officeart/2005/8/layout/hList7"/>
    <dgm:cxn modelId="{2AB1EB34-CC0D-473D-BB75-76E4361DE4A3}" type="presParOf" srcId="{960B9587-7A59-46AC-BD3A-12A3731D7E46}" destId="{BD3313F9-E37F-4162-B687-CAE34781C071}" srcOrd="1" destOrd="0" presId="urn:microsoft.com/office/officeart/2005/8/layout/hList7"/>
    <dgm:cxn modelId="{960311E0-C78E-44CD-BE43-CFB984B22D5C}" type="presParOf" srcId="{960B9587-7A59-46AC-BD3A-12A3731D7E46}" destId="{3935E0AA-3A61-4292-8804-71C338F9C417}" srcOrd="2" destOrd="0" presId="urn:microsoft.com/office/officeart/2005/8/layout/hList7"/>
    <dgm:cxn modelId="{11B41B99-D095-4C74-82CD-6B33E30BBC80}" type="presParOf" srcId="{3935E0AA-3A61-4292-8804-71C338F9C417}" destId="{4B390B3E-34E0-4293-BE20-73F8D5A80B03}" srcOrd="0" destOrd="0" presId="urn:microsoft.com/office/officeart/2005/8/layout/hList7"/>
    <dgm:cxn modelId="{404E53FB-7C14-4CF4-B298-6FCC7E207E24}" type="presParOf" srcId="{3935E0AA-3A61-4292-8804-71C338F9C417}" destId="{BA83C11B-E4C2-4552-8D18-34AAEED487EF}" srcOrd="1" destOrd="0" presId="urn:microsoft.com/office/officeart/2005/8/layout/hList7"/>
    <dgm:cxn modelId="{D6496149-7AE6-4AF6-AAAF-D00D0E354445}" type="presParOf" srcId="{3935E0AA-3A61-4292-8804-71C338F9C417}" destId="{BF50A1EA-C24F-4342-BEC4-1C06313A068C}" srcOrd="2" destOrd="0" presId="urn:microsoft.com/office/officeart/2005/8/layout/hList7"/>
    <dgm:cxn modelId="{C7080A21-B3DB-456A-979F-B1F17054B23E}" type="presParOf" srcId="{3935E0AA-3A61-4292-8804-71C338F9C417}" destId="{1A0B2BA8-FB84-4E16-A8F4-A7CAC57C7867}" srcOrd="3" destOrd="0" presId="urn:microsoft.com/office/officeart/2005/8/layout/hList7"/>
    <dgm:cxn modelId="{FF5ECE81-43EE-4D23-AF75-572DF53E4C14}" type="presParOf" srcId="{960B9587-7A59-46AC-BD3A-12A3731D7E46}" destId="{968F56B2-AD12-4697-8413-926A0705A9E0}" srcOrd="3" destOrd="0" presId="urn:microsoft.com/office/officeart/2005/8/layout/hList7"/>
    <dgm:cxn modelId="{D37A7FA5-3AB0-46F0-B916-C09F6F9A7DC5}" type="presParOf" srcId="{960B9587-7A59-46AC-BD3A-12A3731D7E46}" destId="{1AFB900C-0315-4C98-ACFC-86B6E9A3D627}" srcOrd="4" destOrd="0" presId="urn:microsoft.com/office/officeart/2005/8/layout/hList7"/>
    <dgm:cxn modelId="{354F8C87-6B2D-4879-8A6A-0E192F605FA6}" type="presParOf" srcId="{1AFB900C-0315-4C98-ACFC-86B6E9A3D627}" destId="{1D77C2D9-3628-4A6B-85BD-A77D9218D170}" srcOrd="0" destOrd="0" presId="urn:microsoft.com/office/officeart/2005/8/layout/hList7"/>
    <dgm:cxn modelId="{57BA5580-BDD9-4B3B-992F-BA3A83C63A0C}" type="presParOf" srcId="{1AFB900C-0315-4C98-ACFC-86B6E9A3D627}" destId="{39BF4DC2-2236-4B35-B359-56897E4DA402}" srcOrd="1" destOrd="0" presId="urn:microsoft.com/office/officeart/2005/8/layout/hList7"/>
    <dgm:cxn modelId="{C43B21B2-3E51-47D6-BDED-944FA558D680}" type="presParOf" srcId="{1AFB900C-0315-4C98-ACFC-86B6E9A3D627}" destId="{2FE85D58-AEA0-4262-A894-B7AC89911533}" srcOrd="2" destOrd="0" presId="urn:microsoft.com/office/officeart/2005/8/layout/hList7"/>
    <dgm:cxn modelId="{343157FB-9992-4DFD-9FA8-FB86223893C2}" type="presParOf" srcId="{1AFB900C-0315-4C98-ACFC-86B6E9A3D627}" destId="{18D0EACE-E1BB-4AEC-B009-1A3D56A194E9}" srcOrd="3" destOrd="0" presId="urn:microsoft.com/office/officeart/2005/8/layout/hList7"/>
    <dgm:cxn modelId="{4D01F516-8D8A-46FA-B942-7B2D1E9D0689}" type="presParOf" srcId="{960B9587-7A59-46AC-BD3A-12A3731D7E46}" destId="{290A91F1-8077-4366-B019-C0D88BF673B3}" srcOrd="5" destOrd="0" presId="urn:microsoft.com/office/officeart/2005/8/layout/hList7"/>
    <dgm:cxn modelId="{CB9503A2-2611-453E-902D-55CB8979AFF6}" type="presParOf" srcId="{960B9587-7A59-46AC-BD3A-12A3731D7E46}" destId="{0D02495C-34DB-4ABC-8FF0-13E00F7641B5}" srcOrd="6" destOrd="0" presId="urn:microsoft.com/office/officeart/2005/8/layout/hList7"/>
    <dgm:cxn modelId="{BC94622A-A20A-4808-A20D-ABCA58AD5436}" type="presParOf" srcId="{0D02495C-34DB-4ABC-8FF0-13E00F7641B5}" destId="{9047E100-E938-4C95-8F59-4CAB4487D7D0}" srcOrd="0" destOrd="0" presId="urn:microsoft.com/office/officeart/2005/8/layout/hList7"/>
    <dgm:cxn modelId="{3336EF24-224F-4677-A2A6-3E616475AE10}" type="presParOf" srcId="{0D02495C-34DB-4ABC-8FF0-13E00F7641B5}" destId="{AF75F2C1-A36E-4E03-A18A-40BBF4BDE4E5}" srcOrd="1" destOrd="0" presId="urn:microsoft.com/office/officeart/2005/8/layout/hList7"/>
    <dgm:cxn modelId="{25D38B2B-FD3E-4E0B-945C-3260FF981CED}" type="presParOf" srcId="{0D02495C-34DB-4ABC-8FF0-13E00F7641B5}" destId="{7B9C5F79-01DE-4C8E-A931-3CBD1ABD1070}" srcOrd="2" destOrd="0" presId="urn:microsoft.com/office/officeart/2005/8/layout/hList7"/>
    <dgm:cxn modelId="{8B48D32E-D8F5-4052-B50F-4C3D5F78F448}" type="presParOf" srcId="{0D02495C-34DB-4ABC-8FF0-13E00F7641B5}" destId="{40819298-F3C3-4367-B70B-41606F2B518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85E1A0-9DE6-4CC0-B95E-3E10E3C0824A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768FCD2-3DD1-4E90-B3AA-630E9126851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81702F79-0560-4DFC-8683-B92348AE7BE4}" type="parTrans" cxnId="{288F6EFD-4646-4B92-B978-7C6BB16337DE}">
      <dgm:prSet/>
      <dgm:spPr/>
      <dgm:t>
        <a:bodyPr/>
        <a:lstStyle/>
        <a:p>
          <a:endParaRPr lang="zh-TW" altLang="en-US"/>
        </a:p>
      </dgm:t>
    </dgm:pt>
    <dgm:pt modelId="{7103E524-93B5-429E-B66B-678BF46DA5B9}" type="sibTrans" cxnId="{288F6EFD-4646-4B92-B978-7C6BB16337DE}">
      <dgm:prSet/>
      <dgm:spPr/>
      <dgm:t>
        <a:bodyPr/>
        <a:lstStyle/>
        <a:p>
          <a:endParaRPr lang="zh-TW" altLang="en-US"/>
        </a:p>
      </dgm:t>
    </dgm:pt>
    <dgm:pt modelId="{487A3C0A-D00D-4C91-BC1A-0194B231FB06}">
      <dgm:prSet/>
      <dgm:spPr/>
      <dgm:t>
        <a:bodyPr/>
        <a:lstStyle/>
        <a:p>
          <a:pPr rtl="0"/>
          <a:r>
            <a:rPr lang="zh-TW" dirty="0" smtClean="0"/>
            <a:t>大</a:t>
          </a:r>
          <a:r>
            <a:rPr lang="zh-TW" altLang="en-US" dirty="0" smtClean="0"/>
            <a:t> </a:t>
          </a:r>
          <a:r>
            <a:rPr lang="zh-TW" dirty="0" smtClean="0"/>
            <a:t>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F3E3B4F-8651-4721-874C-7812D4DECE25}" type="parTrans" cxnId="{FE176D9C-1045-4260-927D-39E66D413AF3}">
      <dgm:prSet/>
      <dgm:spPr/>
      <dgm:t>
        <a:bodyPr/>
        <a:lstStyle/>
        <a:p>
          <a:endParaRPr lang="zh-TW" altLang="en-US"/>
        </a:p>
      </dgm:t>
    </dgm:pt>
    <dgm:pt modelId="{FAE2D5A9-4D8C-4CB2-A40F-B982EDF95E2B}" type="sibTrans" cxnId="{FE176D9C-1045-4260-927D-39E66D413AF3}">
      <dgm:prSet/>
      <dgm:spPr/>
      <dgm:t>
        <a:bodyPr/>
        <a:lstStyle/>
        <a:p>
          <a:endParaRPr lang="zh-TW" altLang="en-US"/>
        </a:p>
      </dgm:t>
    </dgm:pt>
    <dgm:pt modelId="{7D0FE9BC-5D0C-45F3-A796-E05AC12ABEC4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89AB809-EA46-4C69-A74B-DFCDAABF87C8}" type="parTrans" cxnId="{898A0FFA-5715-43A6-8D40-C82C8547AE75}">
      <dgm:prSet/>
      <dgm:spPr/>
      <dgm:t>
        <a:bodyPr/>
        <a:lstStyle/>
        <a:p>
          <a:endParaRPr lang="zh-TW" altLang="en-US"/>
        </a:p>
      </dgm:t>
    </dgm:pt>
    <dgm:pt modelId="{DFB68098-8B01-4BF7-9635-FB39F6B21FC0}" type="sibTrans" cxnId="{898A0FFA-5715-43A6-8D40-C82C8547AE75}">
      <dgm:prSet/>
      <dgm:spPr/>
      <dgm:t>
        <a:bodyPr/>
        <a:lstStyle/>
        <a:p>
          <a:endParaRPr lang="zh-TW" altLang="en-US"/>
        </a:p>
      </dgm:t>
    </dgm:pt>
    <dgm:pt modelId="{D9155C04-DBE9-435D-B768-0DDB6068893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0CDD764-61A4-44C1-999A-787C261CF426}" type="parTrans" cxnId="{50935F00-C1EC-4369-8DDD-5C8699F6DC45}">
      <dgm:prSet/>
      <dgm:spPr/>
      <dgm:t>
        <a:bodyPr/>
        <a:lstStyle/>
        <a:p>
          <a:endParaRPr lang="zh-TW" altLang="en-US"/>
        </a:p>
      </dgm:t>
    </dgm:pt>
    <dgm:pt modelId="{5FCA40C5-D8DA-4A0D-B2A4-57018C061410}" type="sibTrans" cxnId="{50935F00-C1EC-4369-8DDD-5C8699F6DC45}">
      <dgm:prSet/>
      <dgm:spPr/>
      <dgm:t>
        <a:bodyPr/>
        <a:lstStyle/>
        <a:p>
          <a:endParaRPr lang="zh-TW" altLang="en-US"/>
        </a:p>
      </dgm:t>
    </dgm:pt>
    <dgm:pt modelId="{BE000196-0782-43E8-A6EE-98B3AB812E97}" type="pres">
      <dgm:prSet presAssocID="{C685E1A0-9DE6-4CC0-B95E-3E10E3C0824A}" presName="rootNode" presStyleCnt="0">
        <dgm:presLayoutVars>
          <dgm:chMax/>
          <dgm:chPref/>
          <dgm:dir/>
          <dgm:animLvl val="lvl"/>
        </dgm:presLayoutVars>
      </dgm:prSet>
      <dgm:spPr/>
    </dgm:pt>
    <dgm:pt modelId="{9FC59BC2-407A-4EAE-8154-D4CD0A6CFD2A}" type="pres">
      <dgm:prSet presAssocID="{5768FCD2-3DD1-4E90-B3AA-630E91268516}" presName="composite" presStyleCnt="0"/>
      <dgm:spPr/>
    </dgm:pt>
    <dgm:pt modelId="{A14985D3-F694-4A68-9DC4-C9E22F1790C8}" type="pres">
      <dgm:prSet presAssocID="{5768FCD2-3DD1-4E90-B3AA-630E9126851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B964A73-AD57-4BA4-8495-44E0E618A998}" type="pres">
      <dgm:prSet presAssocID="{5768FCD2-3DD1-4E90-B3AA-630E9126851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0E173F-7058-41D0-BC27-56F6BA6FE47D}" type="pres">
      <dgm:prSet presAssocID="{5768FCD2-3DD1-4E90-B3AA-630E9126851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A385FF8-828D-4645-B4EE-BFB38BA2D8E0}" type="pres">
      <dgm:prSet presAssocID="{7103E524-93B5-429E-B66B-678BF46DA5B9}" presName="sibTrans" presStyleCnt="0"/>
      <dgm:spPr/>
    </dgm:pt>
    <dgm:pt modelId="{F21C1FAE-C716-409B-947C-8B98CC001AC8}" type="pres">
      <dgm:prSet presAssocID="{7D0FE9BC-5D0C-45F3-A796-E05AC12ABEC4}" presName="composite" presStyleCnt="0"/>
      <dgm:spPr/>
    </dgm:pt>
    <dgm:pt modelId="{4466E3E2-3976-40C6-835B-0F2CE2431B72}" type="pres">
      <dgm:prSet presAssocID="{7D0FE9BC-5D0C-45F3-A796-E05AC12ABEC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9DDC87-A92C-498D-AF6D-757ED1210468}" type="pres">
      <dgm:prSet presAssocID="{7D0FE9BC-5D0C-45F3-A796-E05AC12ABEC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75DD9CF-FE2C-4305-BCF5-FC65D7B1AAA3}" type="pres">
      <dgm:prSet presAssocID="{7D0FE9BC-5D0C-45F3-A796-E05AC12ABEC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E176D9C-1045-4260-927D-39E66D413AF3}" srcId="{5768FCD2-3DD1-4E90-B3AA-630E91268516}" destId="{487A3C0A-D00D-4C91-BC1A-0194B231FB06}" srcOrd="0" destOrd="0" parTransId="{3F3E3B4F-8651-4721-874C-7812D4DECE25}" sibTransId="{FAE2D5A9-4D8C-4CB2-A40F-B982EDF95E2B}"/>
    <dgm:cxn modelId="{2D4CD70E-290F-4254-AF3B-406851F5DEAA}" type="presOf" srcId="{487A3C0A-D00D-4C91-BC1A-0194B231FB06}" destId="{EE0E173F-7058-41D0-BC27-56F6BA6FE47D}" srcOrd="0" destOrd="0" presId="urn:microsoft.com/office/officeart/2008/layout/TitledPictureBlocks"/>
    <dgm:cxn modelId="{0DBC4DA9-35FF-40D5-92F3-B5DB07DE916F}" type="presOf" srcId="{7D0FE9BC-5D0C-45F3-A796-E05AC12ABEC4}" destId="{4466E3E2-3976-40C6-835B-0F2CE2431B72}" srcOrd="0" destOrd="0" presId="urn:microsoft.com/office/officeart/2008/layout/TitledPictureBlocks"/>
    <dgm:cxn modelId="{288F6EFD-4646-4B92-B978-7C6BB16337DE}" srcId="{C685E1A0-9DE6-4CC0-B95E-3E10E3C0824A}" destId="{5768FCD2-3DD1-4E90-B3AA-630E91268516}" srcOrd="0" destOrd="0" parTransId="{81702F79-0560-4DFC-8683-B92348AE7BE4}" sibTransId="{7103E524-93B5-429E-B66B-678BF46DA5B9}"/>
    <dgm:cxn modelId="{048D8F5C-BB38-4185-8479-7127B213C325}" type="presOf" srcId="{D9155C04-DBE9-435D-B768-0DDB60688930}" destId="{375DD9CF-FE2C-4305-BCF5-FC65D7B1AAA3}" srcOrd="0" destOrd="0" presId="urn:microsoft.com/office/officeart/2008/layout/TitledPictureBlocks"/>
    <dgm:cxn modelId="{898A0FFA-5715-43A6-8D40-C82C8547AE75}" srcId="{C685E1A0-9DE6-4CC0-B95E-3E10E3C0824A}" destId="{7D0FE9BC-5D0C-45F3-A796-E05AC12ABEC4}" srcOrd="1" destOrd="0" parTransId="{789AB809-EA46-4C69-A74B-DFCDAABF87C8}" sibTransId="{DFB68098-8B01-4BF7-9635-FB39F6B21FC0}"/>
    <dgm:cxn modelId="{945A2B48-B241-4D34-A48D-3656AE248F14}" type="presOf" srcId="{5768FCD2-3DD1-4E90-B3AA-630E91268516}" destId="{A14985D3-F694-4A68-9DC4-C9E22F1790C8}" srcOrd="0" destOrd="0" presId="urn:microsoft.com/office/officeart/2008/layout/TitledPictureBlocks"/>
    <dgm:cxn modelId="{50935F00-C1EC-4369-8DDD-5C8699F6DC45}" srcId="{7D0FE9BC-5D0C-45F3-A796-E05AC12ABEC4}" destId="{D9155C04-DBE9-435D-B768-0DDB60688930}" srcOrd="0" destOrd="0" parTransId="{F0CDD764-61A4-44C1-999A-787C261CF426}" sibTransId="{5FCA40C5-D8DA-4A0D-B2A4-57018C061410}"/>
    <dgm:cxn modelId="{8171A56E-298F-4C4E-B8FB-A215FDEF6BC3}" type="presOf" srcId="{C685E1A0-9DE6-4CC0-B95E-3E10E3C0824A}" destId="{BE000196-0782-43E8-A6EE-98B3AB812E97}" srcOrd="0" destOrd="0" presId="urn:microsoft.com/office/officeart/2008/layout/TitledPictureBlocks"/>
    <dgm:cxn modelId="{812D0025-E677-4341-AE5C-B3ADFF7D407A}" type="presParOf" srcId="{BE000196-0782-43E8-A6EE-98B3AB812E97}" destId="{9FC59BC2-407A-4EAE-8154-D4CD0A6CFD2A}" srcOrd="0" destOrd="0" presId="urn:microsoft.com/office/officeart/2008/layout/TitledPictureBlocks"/>
    <dgm:cxn modelId="{1EB646E8-3EE2-4D9B-B66C-B5DCAB3EDC24}" type="presParOf" srcId="{9FC59BC2-407A-4EAE-8154-D4CD0A6CFD2A}" destId="{A14985D3-F694-4A68-9DC4-C9E22F1790C8}" srcOrd="0" destOrd="0" presId="urn:microsoft.com/office/officeart/2008/layout/TitledPictureBlocks"/>
    <dgm:cxn modelId="{29EDA905-89FF-44A0-ABAD-C60B3E543E30}" type="presParOf" srcId="{9FC59BC2-407A-4EAE-8154-D4CD0A6CFD2A}" destId="{0B964A73-AD57-4BA4-8495-44E0E618A998}" srcOrd="1" destOrd="0" presId="urn:microsoft.com/office/officeart/2008/layout/TitledPictureBlocks"/>
    <dgm:cxn modelId="{E918AC95-110C-40D2-9CF8-AC6F1E69C387}" type="presParOf" srcId="{9FC59BC2-407A-4EAE-8154-D4CD0A6CFD2A}" destId="{EE0E173F-7058-41D0-BC27-56F6BA6FE47D}" srcOrd="2" destOrd="0" presId="urn:microsoft.com/office/officeart/2008/layout/TitledPictureBlocks"/>
    <dgm:cxn modelId="{592641FB-B3F3-42B2-80FC-2130FCE5253F}" type="presParOf" srcId="{BE000196-0782-43E8-A6EE-98B3AB812E97}" destId="{6A385FF8-828D-4645-B4EE-BFB38BA2D8E0}" srcOrd="1" destOrd="0" presId="urn:microsoft.com/office/officeart/2008/layout/TitledPictureBlocks"/>
    <dgm:cxn modelId="{4BCEF17B-3CFE-42B3-BB47-08F8751D0B58}" type="presParOf" srcId="{BE000196-0782-43E8-A6EE-98B3AB812E97}" destId="{F21C1FAE-C716-409B-947C-8B98CC001AC8}" srcOrd="2" destOrd="0" presId="urn:microsoft.com/office/officeart/2008/layout/TitledPictureBlocks"/>
    <dgm:cxn modelId="{707AD920-52A3-4C2A-B070-3314574A5E58}" type="presParOf" srcId="{F21C1FAE-C716-409B-947C-8B98CC001AC8}" destId="{4466E3E2-3976-40C6-835B-0F2CE2431B72}" srcOrd="0" destOrd="0" presId="urn:microsoft.com/office/officeart/2008/layout/TitledPictureBlocks"/>
    <dgm:cxn modelId="{828A49B3-AB0C-456A-8B70-237290DB8F8B}" type="presParOf" srcId="{F21C1FAE-C716-409B-947C-8B98CC001AC8}" destId="{CE9DDC87-A92C-498D-AF6D-757ED1210468}" srcOrd="1" destOrd="0" presId="urn:microsoft.com/office/officeart/2008/layout/TitledPictureBlocks"/>
    <dgm:cxn modelId="{FB673040-1005-443F-9894-72BB1B4848F8}" type="presParOf" srcId="{F21C1FAE-C716-409B-947C-8B98CC001AC8}" destId="{375DD9CF-FE2C-4305-BCF5-FC65D7B1AAA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AE62BE-D5BF-44E5-AC9F-C779A838285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72A9E07-3565-48E5-A237-399411EE476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4340F20-F71E-457C-8346-D1D4D748169F}" type="parTrans" cxnId="{DE9EC458-A7DA-4ED3-9E00-3644102908D0}">
      <dgm:prSet/>
      <dgm:spPr/>
      <dgm:t>
        <a:bodyPr/>
        <a:lstStyle/>
        <a:p>
          <a:endParaRPr lang="zh-TW" altLang="en-US"/>
        </a:p>
      </dgm:t>
    </dgm:pt>
    <dgm:pt modelId="{D927956E-C52E-42E4-9B12-442ED707C2E7}" type="sibTrans" cxnId="{DE9EC458-A7DA-4ED3-9E00-3644102908D0}">
      <dgm:prSet/>
      <dgm:spPr/>
      <dgm:t>
        <a:bodyPr/>
        <a:lstStyle/>
        <a:p>
          <a:endParaRPr lang="zh-TW" altLang="en-US"/>
        </a:p>
      </dgm:t>
    </dgm:pt>
    <dgm:pt modelId="{099B5BDC-5592-4849-B3BB-874FD9B6B6E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E9712695-4419-488B-A119-0D607188DB00}" type="parTrans" cxnId="{436C21D4-21BD-4E17-BBAE-4EAC8DDA1819}">
      <dgm:prSet/>
      <dgm:spPr/>
      <dgm:t>
        <a:bodyPr/>
        <a:lstStyle/>
        <a:p>
          <a:endParaRPr lang="zh-TW" altLang="en-US"/>
        </a:p>
      </dgm:t>
    </dgm:pt>
    <dgm:pt modelId="{299D3B28-93AE-472A-ACEE-A080D75E2A1A}" type="sibTrans" cxnId="{436C21D4-21BD-4E17-BBAE-4EAC8DDA1819}">
      <dgm:prSet/>
      <dgm:spPr/>
      <dgm:t>
        <a:bodyPr/>
        <a:lstStyle/>
        <a:p>
          <a:endParaRPr lang="zh-TW" altLang="en-US"/>
        </a:p>
      </dgm:t>
    </dgm:pt>
    <dgm:pt modelId="{25F5DB8A-713B-4066-A6FB-931C28BE7C7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7DA188F-FEF6-44BD-B9B5-05AB12F82E52}" type="parTrans" cxnId="{C07EF242-7905-4CD3-A9F6-D1026D1CD5EE}">
      <dgm:prSet/>
      <dgm:spPr/>
      <dgm:t>
        <a:bodyPr/>
        <a:lstStyle/>
        <a:p>
          <a:endParaRPr lang="zh-TW" altLang="en-US"/>
        </a:p>
      </dgm:t>
    </dgm:pt>
    <dgm:pt modelId="{7E6A7E22-B032-440E-B321-C20CF736AD47}" type="sibTrans" cxnId="{C07EF242-7905-4CD3-A9F6-D1026D1CD5EE}">
      <dgm:prSet/>
      <dgm:spPr/>
      <dgm:t>
        <a:bodyPr/>
        <a:lstStyle/>
        <a:p>
          <a:endParaRPr lang="zh-TW" altLang="en-US"/>
        </a:p>
      </dgm:t>
    </dgm:pt>
    <dgm:pt modelId="{CC20AFCA-4C1F-4252-91ED-F66971D374B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6590CCA-04D6-46DE-BBDB-17F042C419BF}" type="parTrans" cxnId="{07B389ED-2124-44F4-B3CC-2202C1FC5139}">
      <dgm:prSet/>
      <dgm:spPr/>
      <dgm:t>
        <a:bodyPr/>
        <a:lstStyle/>
        <a:p>
          <a:endParaRPr lang="zh-TW" altLang="en-US"/>
        </a:p>
      </dgm:t>
    </dgm:pt>
    <dgm:pt modelId="{2E0ACAF5-A201-4010-81F1-72746BCC5B12}" type="sibTrans" cxnId="{07B389ED-2124-44F4-B3CC-2202C1FC5139}">
      <dgm:prSet/>
      <dgm:spPr/>
      <dgm:t>
        <a:bodyPr/>
        <a:lstStyle/>
        <a:p>
          <a:endParaRPr lang="zh-TW" altLang="en-US"/>
        </a:p>
      </dgm:t>
    </dgm:pt>
    <dgm:pt modelId="{ACC97BEA-663B-42B5-85C9-D22A322B3DF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3F8FFF2-7DAA-4A92-80DB-10414C9535AD}" type="parTrans" cxnId="{F1ECB621-8E0F-42F2-9738-31939D6C0D8C}">
      <dgm:prSet/>
      <dgm:spPr/>
      <dgm:t>
        <a:bodyPr/>
        <a:lstStyle/>
        <a:p>
          <a:endParaRPr lang="zh-TW" altLang="en-US"/>
        </a:p>
      </dgm:t>
    </dgm:pt>
    <dgm:pt modelId="{BB5A6C98-94D2-4847-8FF4-F88E2001DF13}" type="sibTrans" cxnId="{F1ECB621-8E0F-42F2-9738-31939D6C0D8C}">
      <dgm:prSet/>
      <dgm:spPr/>
      <dgm:t>
        <a:bodyPr/>
        <a:lstStyle/>
        <a:p>
          <a:endParaRPr lang="zh-TW" altLang="en-US"/>
        </a:p>
      </dgm:t>
    </dgm:pt>
    <dgm:pt modelId="{BD4764FE-887B-4A3E-9D0D-428426493C7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6CB5F311-DD38-43A3-AFF5-D3855B508085}" type="parTrans" cxnId="{D1B2D5EA-8047-4C58-AFF3-DFEAFB34DE11}">
      <dgm:prSet/>
      <dgm:spPr/>
      <dgm:t>
        <a:bodyPr/>
        <a:lstStyle/>
        <a:p>
          <a:endParaRPr lang="zh-TW" altLang="en-US"/>
        </a:p>
      </dgm:t>
    </dgm:pt>
    <dgm:pt modelId="{5C0C8528-809D-4613-8F15-D92B76486E3A}" type="sibTrans" cxnId="{D1B2D5EA-8047-4C58-AFF3-DFEAFB34DE11}">
      <dgm:prSet/>
      <dgm:spPr/>
      <dgm:t>
        <a:bodyPr/>
        <a:lstStyle/>
        <a:p>
          <a:endParaRPr lang="zh-TW" altLang="en-US"/>
        </a:p>
      </dgm:t>
    </dgm:pt>
    <dgm:pt modelId="{10FD69D1-0E64-47ED-80A0-79A1B751C1FB}" type="pres">
      <dgm:prSet presAssocID="{6BAE62BE-D5BF-44E5-AC9F-C779A838285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402A93A-FD54-4851-ABF1-D5B456736DC2}" type="pres">
      <dgm:prSet presAssocID="{6BAE62BE-D5BF-44E5-AC9F-C779A8382853}" presName="cycle" presStyleCnt="0"/>
      <dgm:spPr/>
    </dgm:pt>
    <dgm:pt modelId="{CBF7E7C5-03BF-461A-B71A-628575602BC0}" type="pres">
      <dgm:prSet presAssocID="{6BAE62BE-D5BF-44E5-AC9F-C779A8382853}" presName="centerShape" presStyleCnt="0"/>
      <dgm:spPr/>
    </dgm:pt>
    <dgm:pt modelId="{D60D910D-12EB-4DA3-B850-D312F5A6ED96}" type="pres">
      <dgm:prSet presAssocID="{6BAE62BE-D5BF-44E5-AC9F-C779A8382853}" presName="connSite" presStyleLbl="node1" presStyleIdx="0" presStyleCnt="3"/>
      <dgm:spPr/>
    </dgm:pt>
    <dgm:pt modelId="{8FB1C920-AFAE-4D2A-A29B-F4E200AC7E81}" type="pres">
      <dgm:prSet presAssocID="{6BAE62BE-D5BF-44E5-AC9F-C779A838285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C75F83F-7B1E-4CE4-B9C7-1245C9B20CA9}" type="pres">
      <dgm:prSet presAssocID="{44340F20-F71E-457C-8346-D1D4D748169F}" presName="Name25" presStyleLbl="parChTrans1D1" presStyleIdx="0" presStyleCnt="2"/>
      <dgm:spPr/>
    </dgm:pt>
    <dgm:pt modelId="{583859C6-01EA-4A60-919D-A347E4EAD2DD}" type="pres">
      <dgm:prSet presAssocID="{F72A9E07-3565-48E5-A237-399411EE476F}" presName="node" presStyleCnt="0"/>
      <dgm:spPr/>
    </dgm:pt>
    <dgm:pt modelId="{169549DA-01AB-4A41-8F7F-B7AC7EDE376F}" type="pres">
      <dgm:prSet presAssocID="{F72A9E07-3565-48E5-A237-399411EE476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2E85763-F0CE-4218-9D16-E3A840494234}" type="pres">
      <dgm:prSet presAssocID="{F72A9E07-3565-48E5-A237-399411EE476F}" presName="childNode" presStyleLbl="revTx" presStyleIdx="0" presStyleCnt="2">
        <dgm:presLayoutVars>
          <dgm:bulletEnabled val="1"/>
        </dgm:presLayoutVars>
      </dgm:prSet>
      <dgm:spPr/>
    </dgm:pt>
    <dgm:pt modelId="{7ADC4B55-B222-4847-9B28-C48F9E17F460}" type="pres">
      <dgm:prSet presAssocID="{76590CCA-04D6-46DE-BBDB-17F042C419BF}" presName="Name25" presStyleLbl="parChTrans1D1" presStyleIdx="1" presStyleCnt="2"/>
      <dgm:spPr/>
    </dgm:pt>
    <dgm:pt modelId="{D8D6EBC7-08A2-485E-9E23-E7BB5B74AC0B}" type="pres">
      <dgm:prSet presAssocID="{CC20AFCA-4C1F-4252-91ED-F66971D374B1}" presName="node" presStyleCnt="0"/>
      <dgm:spPr/>
    </dgm:pt>
    <dgm:pt modelId="{E55CE36E-2FE0-4ABE-A897-08463CBF9FF8}" type="pres">
      <dgm:prSet presAssocID="{CC20AFCA-4C1F-4252-91ED-F66971D374B1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3B072A7-4B55-4330-BF4B-DE2DBDAD0C8B}" type="pres">
      <dgm:prSet presAssocID="{CC20AFCA-4C1F-4252-91ED-F66971D374B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2CD588A-9676-410D-88F8-FF468F957D37}" type="presOf" srcId="{F72A9E07-3565-48E5-A237-399411EE476F}" destId="{169549DA-01AB-4A41-8F7F-B7AC7EDE376F}" srcOrd="0" destOrd="0" presId="urn:microsoft.com/office/officeart/2005/8/layout/radial2"/>
    <dgm:cxn modelId="{1D431C2B-507E-4404-82EF-E981D4B71655}" type="presOf" srcId="{44340F20-F71E-457C-8346-D1D4D748169F}" destId="{1C75F83F-7B1E-4CE4-B9C7-1245C9B20CA9}" srcOrd="0" destOrd="0" presId="urn:microsoft.com/office/officeart/2005/8/layout/radial2"/>
    <dgm:cxn modelId="{89367A45-E540-4761-B135-4685881CCE20}" type="presOf" srcId="{6BAE62BE-D5BF-44E5-AC9F-C779A8382853}" destId="{10FD69D1-0E64-47ED-80A0-79A1B751C1FB}" srcOrd="0" destOrd="0" presId="urn:microsoft.com/office/officeart/2005/8/layout/radial2"/>
    <dgm:cxn modelId="{760ED9A5-8781-448F-8247-42C5592FE1C1}" type="presOf" srcId="{BD4764FE-887B-4A3E-9D0D-428426493C79}" destId="{F3B072A7-4B55-4330-BF4B-DE2DBDAD0C8B}" srcOrd="0" destOrd="1" presId="urn:microsoft.com/office/officeart/2005/8/layout/radial2"/>
    <dgm:cxn modelId="{436C21D4-21BD-4E17-BBAE-4EAC8DDA1819}" srcId="{F72A9E07-3565-48E5-A237-399411EE476F}" destId="{099B5BDC-5592-4849-B3BB-874FD9B6B6E9}" srcOrd="0" destOrd="0" parTransId="{E9712695-4419-488B-A119-0D607188DB00}" sibTransId="{299D3B28-93AE-472A-ACEE-A080D75E2A1A}"/>
    <dgm:cxn modelId="{6821007D-2075-42AB-9108-6A81937BB649}" type="presOf" srcId="{CC20AFCA-4C1F-4252-91ED-F66971D374B1}" destId="{E55CE36E-2FE0-4ABE-A897-08463CBF9FF8}" srcOrd="0" destOrd="0" presId="urn:microsoft.com/office/officeart/2005/8/layout/radial2"/>
    <dgm:cxn modelId="{0A0DE655-2C9F-46D5-8012-6A5AA9621B48}" type="presOf" srcId="{099B5BDC-5592-4849-B3BB-874FD9B6B6E9}" destId="{A2E85763-F0CE-4218-9D16-E3A840494234}" srcOrd="0" destOrd="0" presId="urn:microsoft.com/office/officeart/2005/8/layout/radial2"/>
    <dgm:cxn modelId="{F1ECB621-8E0F-42F2-9738-31939D6C0D8C}" srcId="{CC20AFCA-4C1F-4252-91ED-F66971D374B1}" destId="{ACC97BEA-663B-42B5-85C9-D22A322B3DF2}" srcOrd="0" destOrd="0" parTransId="{F3F8FFF2-7DAA-4A92-80DB-10414C9535AD}" sibTransId="{BB5A6C98-94D2-4847-8FF4-F88E2001DF13}"/>
    <dgm:cxn modelId="{C07EF242-7905-4CD3-A9F6-D1026D1CD5EE}" srcId="{F72A9E07-3565-48E5-A237-399411EE476F}" destId="{25F5DB8A-713B-4066-A6FB-931C28BE7C78}" srcOrd="1" destOrd="0" parTransId="{27DA188F-FEF6-44BD-B9B5-05AB12F82E52}" sibTransId="{7E6A7E22-B032-440E-B321-C20CF736AD47}"/>
    <dgm:cxn modelId="{07B389ED-2124-44F4-B3CC-2202C1FC5139}" srcId="{6BAE62BE-D5BF-44E5-AC9F-C779A8382853}" destId="{CC20AFCA-4C1F-4252-91ED-F66971D374B1}" srcOrd="1" destOrd="0" parTransId="{76590CCA-04D6-46DE-BBDB-17F042C419BF}" sibTransId="{2E0ACAF5-A201-4010-81F1-72746BCC5B12}"/>
    <dgm:cxn modelId="{EB4D9BBE-836C-44D9-A6AB-4B9E91AC47FC}" type="presOf" srcId="{25F5DB8A-713B-4066-A6FB-931C28BE7C78}" destId="{A2E85763-F0CE-4218-9D16-E3A840494234}" srcOrd="0" destOrd="1" presId="urn:microsoft.com/office/officeart/2005/8/layout/radial2"/>
    <dgm:cxn modelId="{D1B2D5EA-8047-4C58-AFF3-DFEAFB34DE11}" srcId="{CC20AFCA-4C1F-4252-91ED-F66971D374B1}" destId="{BD4764FE-887B-4A3E-9D0D-428426493C79}" srcOrd="1" destOrd="0" parTransId="{6CB5F311-DD38-43A3-AFF5-D3855B508085}" sibTransId="{5C0C8528-809D-4613-8F15-D92B76486E3A}"/>
    <dgm:cxn modelId="{2C8FD73D-9413-4FB6-AE14-1F535D56E8B7}" type="presOf" srcId="{76590CCA-04D6-46DE-BBDB-17F042C419BF}" destId="{7ADC4B55-B222-4847-9B28-C48F9E17F460}" srcOrd="0" destOrd="0" presId="urn:microsoft.com/office/officeart/2005/8/layout/radial2"/>
    <dgm:cxn modelId="{DE9EC458-A7DA-4ED3-9E00-3644102908D0}" srcId="{6BAE62BE-D5BF-44E5-AC9F-C779A8382853}" destId="{F72A9E07-3565-48E5-A237-399411EE476F}" srcOrd="0" destOrd="0" parTransId="{44340F20-F71E-457C-8346-D1D4D748169F}" sibTransId="{D927956E-C52E-42E4-9B12-442ED707C2E7}"/>
    <dgm:cxn modelId="{C57E23B5-3E22-4A22-BFFB-187B78A6FA38}" type="presOf" srcId="{ACC97BEA-663B-42B5-85C9-D22A322B3DF2}" destId="{F3B072A7-4B55-4330-BF4B-DE2DBDAD0C8B}" srcOrd="0" destOrd="0" presId="urn:microsoft.com/office/officeart/2005/8/layout/radial2"/>
    <dgm:cxn modelId="{E7B83C3A-F95D-496C-A978-695FA1574B24}" type="presParOf" srcId="{10FD69D1-0E64-47ED-80A0-79A1B751C1FB}" destId="{3402A93A-FD54-4851-ABF1-D5B456736DC2}" srcOrd="0" destOrd="0" presId="urn:microsoft.com/office/officeart/2005/8/layout/radial2"/>
    <dgm:cxn modelId="{C57491B4-EAB2-41AE-B640-40284D0331CB}" type="presParOf" srcId="{3402A93A-FD54-4851-ABF1-D5B456736DC2}" destId="{CBF7E7C5-03BF-461A-B71A-628575602BC0}" srcOrd="0" destOrd="0" presId="urn:microsoft.com/office/officeart/2005/8/layout/radial2"/>
    <dgm:cxn modelId="{7F99F3A8-8F44-40D7-B6F1-100A73BE99CA}" type="presParOf" srcId="{CBF7E7C5-03BF-461A-B71A-628575602BC0}" destId="{D60D910D-12EB-4DA3-B850-D312F5A6ED96}" srcOrd="0" destOrd="0" presId="urn:microsoft.com/office/officeart/2005/8/layout/radial2"/>
    <dgm:cxn modelId="{3CDF0E30-2723-4A1F-9C09-5314F4C3FFD8}" type="presParOf" srcId="{CBF7E7C5-03BF-461A-B71A-628575602BC0}" destId="{8FB1C920-AFAE-4D2A-A29B-F4E200AC7E81}" srcOrd="1" destOrd="0" presId="urn:microsoft.com/office/officeart/2005/8/layout/radial2"/>
    <dgm:cxn modelId="{5715A737-92E4-4DAF-9203-94C77E16F4EC}" type="presParOf" srcId="{3402A93A-FD54-4851-ABF1-D5B456736DC2}" destId="{1C75F83F-7B1E-4CE4-B9C7-1245C9B20CA9}" srcOrd="1" destOrd="0" presId="urn:microsoft.com/office/officeart/2005/8/layout/radial2"/>
    <dgm:cxn modelId="{38D35D47-3B46-4F6D-917C-07425EEDD474}" type="presParOf" srcId="{3402A93A-FD54-4851-ABF1-D5B456736DC2}" destId="{583859C6-01EA-4A60-919D-A347E4EAD2DD}" srcOrd="2" destOrd="0" presId="urn:microsoft.com/office/officeart/2005/8/layout/radial2"/>
    <dgm:cxn modelId="{B84C4C9F-705F-419C-B147-E172FA1D0899}" type="presParOf" srcId="{583859C6-01EA-4A60-919D-A347E4EAD2DD}" destId="{169549DA-01AB-4A41-8F7F-B7AC7EDE376F}" srcOrd="0" destOrd="0" presId="urn:microsoft.com/office/officeart/2005/8/layout/radial2"/>
    <dgm:cxn modelId="{FAD00861-4D56-40D6-B3A0-8D10FF1C7D33}" type="presParOf" srcId="{583859C6-01EA-4A60-919D-A347E4EAD2DD}" destId="{A2E85763-F0CE-4218-9D16-E3A840494234}" srcOrd="1" destOrd="0" presId="urn:microsoft.com/office/officeart/2005/8/layout/radial2"/>
    <dgm:cxn modelId="{A7E83AE5-4893-4393-AAF5-734ECCA897EF}" type="presParOf" srcId="{3402A93A-FD54-4851-ABF1-D5B456736DC2}" destId="{7ADC4B55-B222-4847-9B28-C48F9E17F460}" srcOrd="3" destOrd="0" presId="urn:microsoft.com/office/officeart/2005/8/layout/radial2"/>
    <dgm:cxn modelId="{6511608E-B3C2-4487-8278-17E107D4347B}" type="presParOf" srcId="{3402A93A-FD54-4851-ABF1-D5B456736DC2}" destId="{D8D6EBC7-08A2-485E-9E23-E7BB5B74AC0B}" srcOrd="4" destOrd="0" presId="urn:microsoft.com/office/officeart/2005/8/layout/radial2"/>
    <dgm:cxn modelId="{992274C7-DDCB-4F6B-BFE1-37954AE21AF4}" type="presParOf" srcId="{D8D6EBC7-08A2-485E-9E23-E7BB5B74AC0B}" destId="{E55CE36E-2FE0-4ABE-A897-08463CBF9FF8}" srcOrd="0" destOrd="0" presId="urn:microsoft.com/office/officeart/2005/8/layout/radial2"/>
    <dgm:cxn modelId="{D4564D56-93D3-4412-AAA1-FCA68B375B70}" type="presParOf" srcId="{D8D6EBC7-08A2-485E-9E23-E7BB5B74AC0B}" destId="{F3B072A7-4B55-4330-BF4B-DE2DBDAD0C8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7A9CE-A984-49C2-A59D-2AC3967EE7E5}">
      <dsp:nvSpPr>
        <dsp:cNvPr id="0" name=""/>
        <dsp:cNvSpPr/>
      </dsp:nvSpPr>
      <dsp:spPr>
        <a:xfrm>
          <a:off x="1825" y="0"/>
          <a:ext cx="1913683" cy="4437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雙手肥皂清潔，搓洗</a:t>
          </a:r>
          <a:r>
            <a:rPr lang="en-US" sz="2600" kern="1200" smtClean="0"/>
            <a:t>40~60</a:t>
          </a:r>
          <a:r>
            <a:rPr lang="zh-TW" sz="2600" kern="1200" smtClean="0"/>
            <a:t>秒</a:t>
          </a:r>
          <a:endParaRPr lang="zh-TW" sz="2600" kern="1200"/>
        </a:p>
      </dsp:txBody>
      <dsp:txXfrm>
        <a:off x="1825" y="1774844"/>
        <a:ext cx="1913683" cy="1774844"/>
      </dsp:txXfrm>
    </dsp:sp>
    <dsp:sp modelId="{866AF884-526E-412E-B4CE-36C67BF7890F}">
      <dsp:nvSpPr>
        <dsp:cNvPr id="0" name=""/>
        <dsp:cNvSpPr/>
      </dsp:nvSpPr>
      <dsp:spPr>
        <a:xfrm>
          <a:off x="219888" y="266226"/>
          <a:ext cx="1477558" cy="147755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B390B3E-34E0-4293-BE20-73F8D5A80B03}">
      <dsp:nvSpPr>
        <dsp:cNvPr id="0" name=""/>
        <dsp:cNvSpPr/>
      </dsp:nvSpPr>
      <dsp:spPr>
        <a:xfrm>
          <a:off x="1972919" y="0"/>
          <a:ext cx="1913683" cy="4437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口罩要遮住口鼻、蓋住下巴  </a:t>
          </a:r>
          <a:endParaRPr lang="zh-TW" sz="2600" kern="1200" dirty="0"/>
        </a:p>
      </dsp:txBody>
      <dsp:txXfrm>
        <a:off x="1972919" y="1774844"/>
        <a:ext cx="1913683" cy="1774844"/>
      </dsp:txXfrm>
    </dsp:sp>
    <dsp:sp modelId="{1A0B2BA8-FB84-4E16-A8F4-A7CAC57C7867}">
      <dsp:nvSpPr>
        <dsp:cNvPr id="0" name=""/>
        <dsp:cNvSpPr/>
      </dsp:nvSpPr>
      <dsp:spPr>
        <a:xfrm>
          <a:off x="2190981" y="266226"/>
          <a:ext cx="1477558" cy="147755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D77C2D9-3628-4A6B-85BD-A77D9218D170}">
      <dsp:nvSpPr>
        <dsp:cNvPr id="0" name=""/>
        <dsp:cNvSpPr/>
      </dsp:nvSpPr>
      <dsp:spPr>
        <a:xfrm>
          <a:off x="3944013" y="0"/>
          <a:ext cx="1913683" cy="4437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噴</a:t>
          </a:r>
          <a:r>
            <a:rPr lang="en-US" sz="2600" kern="1200" dirty="0" smtClean="0"/>
            <a:t>75%</a:t>
          </a:r>
          <a:r>
            <a:rPr lang="zh-TW" sz="2600" kern="1200" dirty="0" smtClean="0"/>
            <a:t>酒精搓洗雙手</a:t>
          </a:r>
          <a:r>
            <a:rPr lang="en-US" sz="2600" kern="1200" dirty="0" smtClean="0"/>
            <a:t>20-30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3944013" y="1774844"/>
        <a:ext cx="1913683" cy="1774844"/>
      </dsp:txXfrm>
    </dsp:sp>
    <dsp:sp modelId="{18D0EACE-E1BB-4AEC-B009-1A3D56A194E9}">
      <dsp:nvSpPr>
        <dsp:cNvPr id="0" name=""/>
        <dsp:cNvSpPr/>
      </dsp:nvSpPr>
      <dsp:spPr>
        <a:xfrm>
          <a:off x="4063034" y="243708"/>
          <a:ext cx="1477558" cy="147755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047E100-E938-4C95-8F59-4CAB4487D7D0}">
      <dsp:nvSpPr>
        <dsp:cNvPr id="0" name=""/>
        <dsp:cNvSpPr/>
      </dsp:nvSpPr>
      <dsp:spPr>
        <a:xfrm>
          <a:off x="5915107" y="0"/>
          <a:ext cx="1913683" cy="4437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有發燒、呼吸道症狀速就醫</a:t>
          </a:r>
          <a:endParaRPr lang="zh-TW" sz="2600" kern="1200" dirty="0"/>
        </a:p>
      </dsp:txBody>
      <dsp:txXfrm>
        <a:off x="5915107" y="1774844"/>
        <a:ext cx="1913683" cy="1774844"/>
      </dsp:txXfrm>
    </dsp:sp>
    <dsp:sp modelId="{40819298-F3C3-4367-B70B-41606F2B5185}">
      <dsp:nvSpPr>
        <dsp:cNvPr id="0" name=""/>
        <dsp:cNvSpPr/>
      </dsp:nvSpPr>
      <dsp:spPr>
        <a:xfrm>
          <a:off x="6133169" y="266226"/>
          <a:ext cx="1477558" cy="1477558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90BAAA0-E531-40D1-A5DF-5ED03F2FFF2F}">
      <dsp:nvSpPr>
        <dsp:cNvPr id="0" name=""/>
        <dsp:cNvSpPr/>
      </dsp:nvSpPr>
      <dsp:spPr>
        <a:xfrm>
          <a:off x="341753" y="3574402"/>
          <a:ext cx="7204166" cy="665566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4A73-AD57-4BA4-8495-44E0E618A99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E173F-7058-41D0-BC27-56F6BA6FE47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</a:t>
          </a:r>
          <a:r>
            <a:rPr lang="zh-TW" altLang="en-US" sz="2500" kern="1200" dirty="0" smtClean="0"/>
            <a:t> </a:t>
          </a:r>
          <a:r>
            <a:rPr lang="zh-TW" sz="2500" kern="1200" dirty="0" smtClean="0"/>
            <a:t>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14985D3-F694-4A68-9DC4-C9E22F1790C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CE9DDC87-A92C-498D-AF6D-757ED121046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5DD9CF-FE2C-4305-BCF5-FC65D7B1AAA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4466E3E2-3976-40C6-835B-0F2CE2431B7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C4B55-B222-4847-9B28-C48F9E17F460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5F83F-7B1E-4CE4-B9C7-1245C9B20CA9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1C920-AFAE-4D2A-A29B-F4E200AC7E8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9549DA-01AB-4A41-8F7F-B7AC7EDE376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A2E85763-F0CE-4218-9D16-E3A84049423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E55CE36E-2FE0-4ABE-A897-08463CBF9FF8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F3B072A7-4B55-4330-BF4B-DE2DBDAD0C8B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4F8A9-D84C-4E08-B750-59EC43843517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A3540-CB2D-4682-B1F4-DCB5F329DB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910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24000">
              <a:schemeClr val="tx1">
                <a:lumMod val="95000"/>
                <a:lumOff val="5000"/>
              </a:schemeClr>
            </a:gs>
            <a:gs pos="74000">
              <a:schemeClr val="bg1">
                <a:lumMod val="95000"/>
              </a:schemeClr>
            </a:gs>
            <a:gs pos="45000">
              <a:schemeClr val="accent6">
                <a:lumMod val="75000"/>
              </a:schemeClr>
            </a:gs>
            <a:gs pos="60000">
              <a:schemeClr val="tx2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2000">
              <a:schemeClr val="tx2">
                <a:lumMod val="50000"/>
              </a:schemeClr>
            </a:gs>
            <a:gs pos="16000">
              <a:schemeClr val="tx1">
                <a:lumMod val="95000"/>
                <a:lumOff val="5000"/>
              </a:schemeClr>
            </a:gs>
            <a:gs pos="76000">
              <a:schemeClr val="bg1">
                <a:lumMod val="95000"/>
              </a:schemeClr>
            </a:gs>
            <a:gs pos="45000">
              <a:schemeClr val="accent6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0"/>
            <a:ext cx="5472608" cy="402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382561"/>
              </p:ext>
            </p:extLst>
          </p:nvPr>
        </p:nvGraphicFramePr>
        <p:xfrm>
          <a:off x="755576" y="1988840"/>
          <a:ext cx="7830616" cy="4437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4572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145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13" t="100000" r="100000" b="-2294"/>
          <a:stretch/>
        </p:blipFill>
        <p:spPr>
          <a:xfrm>
            <a:off x="-2484784" y="5205829"/>
            <a:ext cx="72008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5049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95" r="95109"/>
          <a:stretch/>
        </p:blipFill>
        <p:spPr>
          <a:xfrm>
            <a:off x="-2772815" y="5503540"/>
            <a:ext cx="72008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2022-11-15T07:54:58Z</dcterms:modified>
</cp:coreProperties>
</file>