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雙手肥皂清潔，搓洗</a:t>
            </a:r>
            <a:r>
              <a:rPr lang="en-US" altLang="zh-TW"/>
              <a:t>40~60</a:t>
            </a:r>
            <a:r>
              <a:rPr lang="zh-TW" altLang="en-US"/>
              <a:t>秒</a:t>
            </a:r>
          </a:p>
          <a:p>
            <a:r>
              <a:rPr lang="zh-TW" altLang="en-US"/>
              <a:t>口罩要遮住口鼻、蓋住下巴  </a:t>
            </a:r>
          </a:p>
          <a:p>
            <a:r>
              <a:rPr lang="zh-TW" altLang="en-US"/>
              <a:t>噴</a:t>
            </a:r>
            <a:r>
              <a:rPr lang="en-US" altLang="zh-TW"/>
              <a:t>75%</a:t>
            </a:r>
            <a:r>
              <a:rPr lang="zh-TW" altLang="en-US"/>
              <a:t>酒精搓洗雙手</a:t>
            </a:r>
            <a:r>
              <a:rPr lang="en-US" altLang="zh-TW"/>
              <a:t>20-30</a:t>
            </a:r>
            <a:r>
              <a:rPr lang="zh-TW" altLang="en-US"/>
              <a:t>秒</a:t>
            </a:r>
          </a:p>
          <a:p>
            <a:r>
              <a:rPr lang="zh-TW" altLang="en-US"/>
              <a:t>有發燒、呼吸道症狀速就醫</a:t>
            </a: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C1069-36F3-442E-AE60-8E8E9781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室外至少</a:t>
            </a:r>
            <a:r>
              <a:rPr lang="en-US" altLang="zh-TW"/>
              <a:t>1</a:t>
            </a:r>
            <a:r>
              <a:rPr lang="zh-TW" altLang="en-US"/>
              <a:t>公尺</a:t>
            </a:r>
          </a:p>
          <a:p>
            <a:r>
              <a:rPr lang="zh-TW" altLang="en-US"/>
              <a:t>大約</a:t>
            </a:r>
            <a:r>
              <a:rPr lang="en-US" altLang="zh-TW"/>
              <a:t>3</a:t>
            </a:r>
            <a:r>
              <a:rPr lang="zh-TW" altLang="en-US"/>
              <a:t>個步伐</a:t>
            </a:r>
          </a:p>
          <a:p>
            <a:r>
              <a:rPr lang="zh-TW" altLang="en-US"/>
              <a:t>室內至少</a:t>
            </a:r>
            <a:r>
              <a:rPr lang="en-US" altLang="zh-TW"/>
              <a:t>1.5</a:t>
            </a:r>
            <a:r>
              <a:rPr lang="zh-TW" altLang="en-US"/>
              <a:t>公尺</a:t>
            </a:r>
          </a:p>
          <a:p>
            <a:r>
              <a:rPr lang="zh-TW" altLang="en-US"/>
              <a:t>大約手臂的兩倍長</a:t>
            </a:r>
          </a:p>
        </p:txBody>
      </p:sp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衛福部疾管署</a:t>
            </a:r>
          </a:p>
          <a:p>
            <a:r>
              <a:rPr lang="zh-TW" altLang="en-US"/>
              <a:t>掌握最新疫情</a:t>
            </a:r>
          </a:p>
          <a:p>
            <a:r>
              <a:rPr lang="zh-TW" altLang="en-US"/>
              <a:t>了解防疫議題</a:t>
            </a:r>
          </a:p>
          <a:p>
            <a:r>
              <a:rPr lang="zh-TW" altLang="en-US"/>
              <a:t>防疫小測驗</a:t>
            </a:r>
          </a:p>
          <a:p>
            <a:r>
              <a:rPr lang="zh-TW" altLang="en-US"/>
              <a:t>你的防疫觀念正確嗎？</a:t>
            </a:r>
          </a:p>
          <a:p>
            <a:r>
              <a:rPr lang="zh-TW" altLang="en-US"/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1291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47</cp:revision>
  <dcterms:created xsi:type="dcterms:W3CDTF">2014-02-08T16:25:00Z</dcterms:created>
  <dcterms:modified xsi:type="dcterms:W3CDTF">2022-11-15T07:34:52Z</dcterms:modified>
</cp:coreProperties>
</file>