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EBBA"/>
    <a:srgbClr val="A99BFF"/>
    <a:srgbClr val="FFFF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D4B375-EDA3-46EF-8E7F-17E125FE0BE5}" type="doc">
      <dgm:prSet loTypeId="urn:microsoft.com/office/officeart/2005/8/layout/hList7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D748319-A951-4906-AD95-7BFFCA64D906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68D2B7B-4CCC-43A0-B218-44AC87339175}" type="parTrans" cxnId="{EE94BAB1-21F1-4387-A835-C96DB800C7CB}">
      <dgm:prSet/>
      <dgm:spPr/>
      <dgm:t>
        <a:bodyPr/>
        <a:lstStyle/>
        <a:p>
          <a:endParaRPr lang="zh-TW" altLang="en-US"/>
        </a:p>
      </dgm:t>
    </dgm:pt>
    <dgm:pt modelId="{E31D3712-D662-4E34-99FC-B8594DDA9A9A}" type="sibTrans" cxnId="{EE94BAB1-21F1-4387-A835-C96DB800C7CB}">
      <dgm:prSet/>
      <dgm:spPr/>
      <dgm:t>
        <a:bodyPr/>
        <a:lstStyle/>
        <a:p>
          <a:endParaRPr lang="zh-TW" altLang="en-US"/>
        </a:p>
      </dgm:t>
    </dgm:pt>
    <dgm:pt modelId="{C562465D-17FE-402D-9EED-734700D4B1AE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05457FBC-D729-47D8-8FFE-D39BAC9E8DCF}" type="parTrans" cxnId="{1FC0B82E-9089-4C33-8E55-481D9B92CE21}">
      <dgm:prSet/>
      <dgm:spPr/>
      <dgm:t>
        <a:bodyPr/>
        <a:lstStyle/>
        <a:p>
          <a:endParaRPr lang="zh-TW" altLang="en-US"/>
        </a:p>
      </dgm:t>
    </dgm:pt>
    <dgm:pt modelId="{948F6F4A-E7CF-4C0E-8B4B-12E437C2CF1A}" type="sibTrans" cxnId="{1FC0B82E-9089-4C33-8E55-481D9B92CE21}">
      <dgm:prSet/>
      <dgm:spPr/>
      <dgm:t>
        <a:bodyPr/>
        <a:lstStyle/>
        <a:p>
          <a:endParaRPr lang="zh-TW" altLang="en-US"/>
        </a:p>
      </dgm:t>
    </dgm:pt>
    <dgm:pt modelId="{F9102A77-14ED-4FBA-AA1A-CEAD53769732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88C8B888-5210-46BF-8146-6176F5E39DAF}" type="parTrans" cxnId="{B68D4D66-C55E-4570-8149-A720ED517C24}">
      <dgm:prSet/>
      <dgm:spPr/>
      <dgm:t>
        <a:bodyPr/>
        <a:lstStyle/>
        <a:p>
          <a:endParaRPr lang="zh-TW" altLang="en-US"/>
        </a:p>
      </dgm:t>
    </dgm:pt>
    <dgm:pt modelId="{5104C250-5496-48BD-8099-22799A8612A3}" type="sibTrans" cxnId="{B68D4D66-C55E-4570-8149-A720ED517C24}">
      <dgm:prSet/>
      <dgm:spPr/>
      <dgm:t>
        <a:bodyPr/>
        <a:lstStyle/>
        <a:p>
          <a:endParaRPr lang="zh-TW" altLang="en-US"/>
        </a:p>
      </dgm:t>
    </dgm:pt>
    <dgm:pt modelId="{0F4FC76F-E3E9-4798-A990-1DF2C761F450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55D57DBD-DB3C-4AD4-B509-DD0E2D9CEC34}" type="parTrans" cxnId="{868F859E-8251-4B73-B9F9-DE96883CD356}">
      <dgm:prSet/>
      <dgm:spPr/>
      <dgm:t>
        <a:bodyPr/>
        <a:lstStyle/>
        <a:p>
          <a:endParaRPr lang="zh-TW" altLang="en-US"/>
        </a:p>
      </dgm:t>
    </dgm:pt>
    <dgm:pt modelId="{CF8E609B-E63A-4597-84F5-972646B4FBE6}" type="sibTrans" cxnId="{868F859E-8251-4B73-B9F9-DE96883CD356}">
      <dgm:prSet/>
      <dgm:spPr/>
      <dgm:t>
        <a:bodyPr/>
        <a:lstStyle/>
        <a:p>
          <a:endParaRPr lang="zh-TW" altLang="en-US"/>
        </a:p>
      </dgm:t>
    </dgm:pt>
    <dgm:pt modelId="{DE4B4B35-2D6B-44DF-BF7D-FF11D574EE91}" type="pres">
      <dgm:prSet presAssocID="{05D4B375-EDA3-46EF-8E7F-17E125FE0BE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7C4234D-A6EF-4CE2-8EB0-F965CF0324F5}" type="pres">
      <dgm:prSet presAssocID="{05D4B375-EDA3-46EF-8E7F-17E125FE0BE5}" presName="fgShape" presStyleLbl="fgShp" presStyleIdx="0" presStyleCnt="1"/>
      <dgm:spPr/>
    </dgm:pt>
    <dgm:pt modelId="{225B047E-39A5-4115-B04E-C27FA4224DDF}" type="pres">
      <dgm:prSet presAssocID="{05D4B375-EDA3-46EF-8E7F-17E125FE0BE5}" presName="linComp" presStyleCnt="0"/>
      <dgm:spPr/>
    </dgm:pt>
    <dgm:pt modelId="{E8B46415-168C-404C-890D-48528DFF56B7}" type="pres">
      <dgm:prSet presAssocID="{AD748319-A951-4906-AD95-7BFFCA64D906}" presName="compNode" presStyleCnt="0"/>
      <dgm:spPr/>
    </dgm:pt>
    <dgm:pt modelId="{8DE4D9C8-19A2-4715-BC8F-DC364DEAF7E9}" type="pres">
      <dgm:prSet presAssocID="{AD748319-A951-4906-AD95-7BFFCA64D90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4CEEC70-45D4-48F6-B357-C2404B2CBD38}" type="pres">
      <dgm:prSet presAssocID="{AD748319-A951-4906-AD95-7BFFCA64D90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9D192F-9B07-4AD6-B281-F0CAA76315CF}" type="pres">
      <dgm:prSet presAssocID="{AD748319-A951-4906-AD95-7BFFCA64D906}" presName="invisiNode" presStyleLbl="node1" presStyleIdx="0" presStyleCnt="4"/>
      <dgm:spPr/>
    </dgm:pt>
    <dgm:pt modelId="{2A5E5147-981D-49F6-A89E-ECC28C2CA7E3}" type="pres">
      <dgm:prSet presAssocID="{AD748319-A951-4906-AD95-7BFFCA64D906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A61D1B8-97AC-4E50-99CD-4FDA6A6951B2}" type="pres">
      <dgm:prSet presAssocID="{E31D3712-D662-4E34-99FC-B8594DDA9A9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1819D1C-2154-46EA-B650-28893D9E340D}" type="pres">
      <dgm:prSet presAssocID="{C562465D-17FE-402D-9EED-734700D4B1AE}" presName="compNode" presStyleCnt="0"/>
      <dgm:spPr/>
    </dgm:pt>
    <dgm:pt modelId="{719D6761-EA7E-4184-8020-113D07BE500B}" type="pres">
      <dgm:prSet presAssocID="{C562465D-17FE-402D-9EED-734700D4B1AE}" presName="bkgdShape" presStyleLbl="node1" presStyleIdx="1" presStyleCnt="4" custLinFactNeighborX="11991" custLinFactNeighborY="0"/>
      <dgm:spPr/>
      <dgm:t>
        <a:bodyPr/>
        <a:lstStyle/>
        <a:p>
          <a:endParaRPr lang="zh-TW" altLang="en-US"/>
        </a:p>
      </dgm:t>
    </dgm:pt>
    <dgm:pt modelId="{FDFD0C13-3EA6-46D3-A338-FF28FB5FB715}" type="pres">
      <dgm:prSet presAssocID="{C562465D-17FE-402D-9EED-734700D4B1A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E640D1-16C9-4C67-910E-BA43A75F6DF9}" type="pres">
      <dgm:prSet presAssocID="{C562465D-17FE-402D-9EED-734700D4B1AE}" presName="invisiNode" presStyleLbl="node1" presStyleIdx="1" presStyleCnt="4"/>
      <dgm:spPr/>
    </dgm:pt>
    <dgm:pt modelId="{DF7DFBDB-C816-4D8D-93F0-D32B13975A20}" type="pres">
      <dgm:prSet presAssocID="{C562465D-17FE-402D-9EED-734700D4B1AE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47213A-F955-46B2-8600-C704E7C77684}" type="pres">
      <dgm:prSet presAssocID="{948F6F4A-E7CF-4C0E-8B4B-12E437C2CF1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0BDC6C9-95BF-4BFF-B1E8-DF9BFD44DE2E}" type="pres">
      <dgm:prSet presAssocID="{F9102A77-14ED-4FBA-AA1A-CEAD53769732}" presName="compNode" presStyleCnt="0"/>
      <dgm:spPr/>
    </dgm:pt>
    <dgm:pt modelId="{9CC47E01-348B-4653-A14E-ACE4975DF8DF}" type="pres">
      <dgm:prSet presAssocID="{F9102A77-14ED-4FBA-AA1A-CEAD5376973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00947F4-4FE3-4234-9984-B9E38BF9A42D}" type="pres">
      <dgm:prSet presAssocID="{F9102A77-14ED-4FBA-AA1A-CEAD5376973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629A03-90CF-4C36-9AEB-557158932639}" type="pres">
      <dgm:prSet presAssocID="{F9102A77-14ED-4FBA-AA1A-CEAD53769732}" presName="invisiNode" presStyleLbl="node1" presStyleIdx="2" presStyleCnt="4"/>
      <dgm:spPr/>
    </dgm:pt>
    <dgm:pt modelId="{835E23D6-763D-41C5-84C3-4E48CBA565AB}" type="pres">
      <dgm:prSet presAssocID="{F9102A77-14ED-4FBA-AA1A-CEAD5376973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4841A19-E7F8-453A-ADCA-4AEA3C45BD52}" type="pres">
      <dgm:prSet presAssocID="{5104C250-5496-48BD-8099-22799A8612A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14CF4B-7A4E-4166-9611-2D0C9891C6E2}" type="pres">
      <dgm:prSet presAssocID="{0F4FC76F-E3E9-4798-A990-1DF2C761F450}" presName="compNode" presStyleCnt="0"/>
      <dgm:spPr/>
    </dgm:pt>
    <dgm:pt modelId="{38812266-11D1-4C55-A1A4-98AD70274A6C}" type="pres">
      <dgm:prSet presAssocID="{0F4FC76F-E3E9-4798-A990-1DF2C761F45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F6B1328-F052-42FB-A141-7C0CFB26B505}" type="pres">
      <dgm:prSet presAssocID="{0F4FC76F-E3E9-4798-A990-1DF2C761F45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C3454A-37CE-4E56-8064-CBEAF6F2EFAF}" type="pres">
      <dgm:prSet presAssocID="{0F4FC76F-E3E9-4798-A990-1DF2C761F450}" presName="invisiNode" presStyleLbl="node1" presStyleIdx="3" presStyleCnt="4"/>
      <dgm:spPr/>
    </dgm:pt>
    <dgm:pt modelId="{5F160017-F78E-4808-BBD6-902E211794E8}" type="pres">
      <dgm:prSet presAssocID="{0F4FC76F-E3E9-4798-A990-1DF2C761F45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68D4D66-C55E-4570-8149-A720ED517C24}" srcId="{05D4B375-EDA3-46EF-8E7F-17E125FE0BE5}" destId="{F9102A77-14ED-4FBA-AA1A-CEAD53769732}" srcOrd="2" destOrd="0" parTransId="{88C8B888-5210-46BF-8146-6176F5E39DAF}" sibTransId="{5104C250-5496-48BD-8099-22799A8612A3}"/>
    <dgm:cxn modelId="{8F3A1767-7ABF-4E83-B566-BD4CD0F3C5A8}" type="presOf" srcId="{05D4B375-EDA3-46EF-8E7F-17E125FE0BE5}" destId="{DE4B4B35-2D6B-44DF-BF7D-FF11D574EE91}" srcOrd="0" destOrd="0" presId="urn:microsoft.com/office/officeart/2005/8/layout/hList7"/>
    <dgm:cxn modelId="{C100CD1A-6026-494F-AD30-02CB8C7350A0}" type="presOf" srcId="{5104C250-5496-48BD-8099-22799A8612A3}" destId="{24841A19-E7F8-453A-ADCA-4AEA3C45BD52}" srcOrd="0" destOrd="0" presId="urn:microsoft.com/office/officeart/2005/8/layout/hList7"/>
    <dgm:cxn modelId="{DC74DE72-8485-487D-AB38-C7BA91962A09}" type="presOf" srcId="{F9102A77-14ED-4FBA-AA1A-CEAD53769732}" destId="{800947F4-4FE3-4234-9984-B9E38BF9A42D}" srcOrd="1" destOrd="0" presId="urn:microsoft.com/office/officeart/2005/8/layout/hList7"/>
    <dgm:cxn modelId="{DEE270A1-B160-4859-80F6-85584B7966DA}" type="presOf" srcId="{E31D3712-D662-4E34-99FC-B8594DDA9A9A}" destId="{7A61D1B8-97AC-4E50-99CD-4FDA6A6951B2}" srcOrd="0" destOrd="0" presId="urn:microsoft.com/office/officeart/2005/8/layout/hList7"/>
    <dgm:cxn modelId="{247684B2-4306-4ECD-9D3F-67CAD35E0104}" type="presOf" srcId="{F9102A77-14ED-4FBA-AA1A-CEAD53769732}" destId="{9CC47E01-348B-4653-A14E-ACE4975DF8DF}" srcOrd="0" destOrd="0" presId="urn:microsoft.com/office/officeart/2005/8/layout/hList7"/>
    <dgm:cxn modelId="{8AC84A7C-E766-4416-9EF6-99A3A2560D10}" type="presOf" srcId="{AD748319-A951-4906-AD95-7BFFCA64D906}" destId="{84CEEC70-45D4-48F6-B357-C2404B2CBD38}" srcOrd="1" destOrd="0" presId="urn:microsoft.com/office/officeart/2005/8/layout/hList7"/>
    <dgm:cxn modelId="{1FC0B82E-9089-4C33-8E55-481D9B92CE21}" srcId="{05D4B375-EDA3-46EF-8E7F-17E125FE0BE5}" destId="{C562465D-17FE-402D-9EED-734700D4B1AE}" srcOrd="1" destOrd="0" parTransId="{05457FBC-D729-47D8-8FFE-D39BAC9E8DCF}" sibTransId="{948F6F4A-E7CF-4C0E-8B4B-12E437C2CF1A}"/>
    <dgm:cxn modelId="{4AC1DA1A-4599-4958-A948-C3DCC2B8DDEB}" type="presOf" srcId="{0F4FC76F-E3E9-4798-A990-1DF2C761F450}" destId="{7F6B1328-F052-42FB-A141-7C0CFB26B505}" srcOrd="1" destOrd="0" presId="urn:microsoft.com/office/officeart/2005/8/layout/hList7"/>
    <dgm:cxn modelId="{1A41357E-5774-4E67-8E1B-99D713163EC0}" type="presOf" srcId="{C562465D-17FE-402D-9EED-734700D4B1AE}" destId="{719D6761-EA7E-4184-8020-113D07BE500B}" srcOrd="0" destOrd="0" presId="urn:microsoft.com/office/officeart/2005/8/layout/hList7"/>
    <dgm:cxn modelId="{79B53C31-1689-4B80-A9E3-E9FE9229A655}" type="presOf" srcId="{948F6F4A-E7CF-4C0E-8B4B-12E437C2CF1A}" destId="{3847213A-F955-46B2-8600-C704E7C77684}" srcOrd="0" destOrd="0" presId="urn:microsoft.com/office/officeart/2005/8/layout/hList7"/>
    <dgm:cxn modelId="{7E034CE9-106F-46C9-ACC0-4F2D7DFE62ED}" type="presOf" srcId="{0F4FC76F-E3E9-4798-A990-1DF2C761F450}" destId="{38812266-11D1-4C55-A1A4-98AD70274A6C}" srcOrd="0" destOrd="0" presId="urn:microsoft.com/office/officeart/2005/8/layout/hList7"/>
    <dgm:cxn modelId="{868F859E-8251-4B73-B9F9-DE96883CD356}" srcId="{05D4B375-EDA3-46EF-8E7F-17E125FE0BE5}" destId="{0F4FC76F-E3E9-4798-A990-1DF2C761F450}" srcOrd="3" destOrd="0" parTransId="{55D57DBD-DB3C-4AD4-B509-DD0E2D9CEC34}" sibTransId="{CF8E609B-E63A-4597-84F5-972646B4FBE6}"/>
    <dgm:cxn modelId="{37258959-3715-4507-844B-DFA7DFE3A1A2}" type="presOf" srcId="{AD748319-A951-4906-AD95-7BFFCA64D906}" destId="{8DE4D9C8-19A2-4715-BC8F-DC364DEAF7E9}" srcOrd="0" destOrd="0" presId="urn:microsoft.com/office/officeart/2005/8/layout/hList7"/>
    <dgm:cxn modelId="{FF625A14-1531-4C5F-A054-071DCA9BB640}" type="presOf" srcId="{C562465D-17FE-402D-9EED-734700D4B1AE}" destId="{FDFD0C13-3EA6-46D3-A338-FF28FB5FB715}" srcOrd="1" destOrd="0" presId="urn:microsoft.com/office/officeart/2005/8/layout/hList7"/>
    <dgm:cxn modelId="{EE94BAB1-21F1-4387-A835-C96DB800C7CB}" srcId="{05D4B375-EDA3-46EF-8E7F-17E125FE0BE5}" destId="{AD748319-A951-4906-AD95-7BFFCA64D906}" srcOrd="0" destOrd="0" parTransId="{068D2B7B-4CCC-43A0-B218-44AC87339175}" sibTransId="{E31D3712-D662-4E34-99FC-B8594DDA9A9A}"/>
    <dgm:cxn modelId="{2192C713-C689-4E09-A98B-E5FBB811C409}" type="presParOf" srcId="{DE4B4B35-2D6B-44DF-BF7D-FF11D574EE91}" destId="{77C4234D-A6EF-4CE2-8EB0-F965CF0324F5}" srcOrd="0" destOrd="0" presId="urn:microsoft.com/office/officeart/2005/8/layout/hList7"/>
    <dgm:cxn modelId="{746F27FF-3CF7-4757-9A08-4B1D3229A82B}" type="presParOf" srcId="{DE4B4B35-2D6B-44DF-BF7D-FF11D574EE91}" destId="{225B047E-39A5-4115-B04E-C27FA4224DDF}" srcOrd="1" destOrd="0" presId="urn:microsoft.com/office/officeart/2005/8/layout/hList7"/>
    <dgm:cxn modelId="{87AFBC9A-5D9E-45A8-BDA1-3A01DBFD0228}" type="presParOf" srcId="{225B047E-39A5-4115-B04E-C27FA4224DDF}" destId="{E8B46415-168C-404C-890D-48528DFF56B7}" srcOrd="0" destOrd="0" presId="urn:microsoft.com/office/officeart/2005/8/layout/hList7"/>
    <dgm:cxn modelId="{CC35926E-AA4F-4197-8B33-AAAF2F284009}" type="presParOf" srcId="{E8B46415-168C-404C-890D-48528DFF56B7}" destId="{8DE4D9C8-19A2-4715-BC8F-DC364DEAF7E9}" srcOrd="0" destOrd="0" presId="urn:microsoft.com/office/officeart/2005/8/layout/hList7"/>
    <dgm:cxn modelId="{62F6439C-502E-42F2-AC2E-2359756963CB}" type="presParOf" srcId="{E8B46415-168C-404C-890D-48528DFF56B7}" destId="{84CEEC70-45D4-48F6-B357-C2404B2CBD38}" srcOrd="1" destOrd="0" presId="urn:microsoft.com/office/officeart/2005/8/layout/hList7"/>
    <dgm:cxn modelId="{6904797C-AA5C-4B1D-9987-D8B87FCE51D6}" type="presParOf" srcId="{E8B46415-168C-404C-890D-48528DFF56B7}" destId="{389D192F-9B07-4AD6-B281-F0CAA76315CF}" srcOrd="2" destOrd="0" presId="urn:microsoft.com/office/officeart/2005/8/layout/hList7"/>
    <dgm:cxn modelId="{86839B60-B119-4434-B1F5-B2FE7685E03F}" type="presParOf" srcId="{E8B46415-168C-404C-890D-48528DFF56B7}" destId="{2A5E5147-981D-49F6-A89E-ECC28C2CA7E3}" srcOrd="3" destOrd="0" presId="urn:microsoft.com/office/officeart/2005/8/layout/hList7"/>
    <dgm:cxn modelId="{7CE135A5-6CD0-41BF-94C0-63FAF6B539C4}" type="presParOf" srcId="{225B047E-39A5-4115-B04E-C27FA4224DDF}" destId="{7A61D1B8-97AC-4E50-99CD-4FDA6A6951B2}" srcOrd="1" destOrd="0" presId="urn:microsoft.com/office/officeart/2005/8/layout/hList7"/>
    <dgm:cxn modelId="{8230A9EA-4A5D-499E-9553-6E98204290BE}" type="presParOf" srcId="{225B047E-39A5-4115-B04E-C27FA4224DDF}" destId="{61819D1C-2154-46EA-B650-28893D9E340D}" srcOrd="2" destOrd="0" presId="urn:microsoft.com/office/officeart/2005/8/layout/hList7"/>
    <dgm:cxn modelId="{8CD14117-B26B-4387-B08F-B8B7C86AD261}" type="presParOf" srcId="{61819D1C-2154-46EA-B650-28893D9E340D}" destId="{719D6761-EA7E-4184-8020-113D07BE500B}" srcOrd="0" destOrd="0" presId="urn:microsoft.com/office/officeart/2005/8/layout/hList7"/>
    <dgm:cxn modelId="{5838D2AC-94F6-46EE-A8C6-3E6EC78B7055}" type="presParOf" srcId="{61819D1C-2154-46EA-B650-28893D9E340D}" destId="{FDFD0C13-3EA6-46D3-A338-FF28FB5FB715}" srcOrd="1" destOrd="0" presId="urn:microsoft.com/office/officeart/2005/8/layout/hList7"/>
    <dgm:cxn modelId="{25CE1622-BAC6-4D7C-BF52-E097BB8EBD8D}" type="presParOf" srcId="{61819D1C-2154-46EA-B650-28893D9E340D}" destId="{06E640D1-16C9-4C67-910E-BA43A75F6DF9}" srcOrd="2" destOrd="0" presId="urn:microsoft.com/office/officeart/2005/8/layout/hList7"/>
    <dgm:cxn modelId="{9018FF79-42D1-4905-BD9F-CE1704DA87F1}" type="presParOf" srcId="{61819D1C-2154-46EA-B650-28893D9E340D}" destId="{DF7DFBDB-C816-4D8D-93F0-D32B13975A20}" srcOrd="3" destOrd="0" presId="urn:microsoft.com/office/officeart/2005/8/layout/hList7"/>
    <dgm:cxn modelId="{17E6E52E-F199-4046-B2EE-99308FB37339}" type="presParOf" srcId="{225B047E-39A5-4115-B04E-C27FA4224DDF}" destId="{3847213A-F955-46B2-8600-C704E7C77684}" srcOrd="3" destOrd="0" presId="urn:microsoft.com/office/officeart/2005/8/layout/hList7"/>
    <dgm:cxn modelId="{AF3EEC12-A8DE-47F5-9620-EC2204AFF653}" type="presParOf" srcId="{225B047E-39A5-4115-B04E-C27FA4224DDF}" destId="{70BDC6C9-95BF-4BFF-B1E8-DF9BFD44DE2E}" srcOrd="4" destOrd="0" presId="urn:microsoft.com/office/officeart/2005/8/layout/hList7"/>
    <dgm:cxn modelId="{CECEC250-0A1F-4088-9AB4-304385049B12}" type="presParOf" srcId="{70BDC6C9-95BF-4BFF-B1E8-DF9BFD44DE2E}" destId="{9CC47E01-348B-4653-A14E-ACE4975DF8DF}" srcOrd="0" destOrd="0" presId="urn:microsoft.com/office/officeart/2005/8/layout/hList7"/>
    <dgm:cxn modelId="{2C7D62DB-C262-484A-B088-9972D09870E5}" type="presParOf" srcId="{70BDC6C9-95BF-4BFF-B1E8-DF9BFD44DE2E}" destId="{800947F4-4FE3-4234-9984-B9E38BF9A42D}" srcOrd="1" destOrd="0" presId="urn:microsoft.com/office/officeart/2005/8/layout/hList7"/>
    <dgm:cxn modelId="{76874A61-405D-4E4E-BD95-384EFBE9DA5B}" type="presParOf" srcId="{70BDC6C9-95BF-4BFF-B1E8-DF9BFD44DE2E}" destId="{A5629A03-90CF-4C36-9AEB-557158932639}" srcOrd="2" destOrd="0" presId="urn:microsoft.com/office/officeart/2005/8/layout/hList7"/>
    <dgm:cxn modelId="{5630CA99-DDB7-4F63-B443-C3D33568789E}" type="presParOf" srcId="{70BDC6C9-95BF-4BFF-B1E8-DF9BFD44DE2E}" destId="{835E23D6-763D-41C5-84C3-4E48CBA565AB}" srcOrd="3" destOrd="0" presId="urn:microsoft.com/office/officeart/2005/8/layout/hList7"/>
    <dgm:cxn modelId="{C51F6E9B-28BE-496C-822F-99702D2B7CB5}" type="presParOf" srcId="{225B047E-39A5-4115-B04E-C27FA4224DDF}" destId="{24841A19-E7F8-453A-ADCA-4AEA3C45BD52}" srcOrd="5" destOrd="0" presId="urn:microsoft.com/office/officeart/2005/8/layout/hList7"/>
    <dgm:cxn modelId="{91DE91F9-E354-4A9D-892B-5F42CE4C1945}" type="presParOf" srcId="{225B047E-39A5-4115-B04E-C27FA4224DDF}" destId="{5614CF4B-7A4E-4166-9611-2D0C9891C6E2}" srcOrd="6" destOrd="0" presId="urn:microsoft.com/office/officeart/2005/8/layout/hList7"/>
    <dgm:cxn modelId="{DBFD2216-303A-4B02-ADE0-75FC78902696}" type="presParOf" srcId="{5614CF4B-7A4E-4166-9611-2D0C9891C6E2}" destId="{38812266-11D1-4C55-A1A4-98AD70274A6C}" srcOrd="0" destOrd="0" presId="urn:microsoft.com/office/officeart/2005/8/layout/hList7"/>
    <dgm:cxn modelId="{7A6D0837-C214-47B8-A363-4E2C609E6293}" type="presParOf" srcId="{5614CF4B-7A4E-4166-9611-2D0C9891C6E2}" destId="{7F6B1328-F052-42FB-A141-7C0CFB26B505}" srcOrd="1" destOrd="0" presId="urn:microsoft.com/office/officeart/2005/8/layout/hList7"/>
    <dgm:cxn modelId="{C0AFFF71-90F0-48A5-BB09-29642ECB37EB}" type="presParOf" srcId="{5614CF4B-7A4E-4166-9611-2D0C9891C6E2}" destId="{A2C3454A-37CE-4E56-8064-CBEAF6F2EFAF}" srcOrd="2" destOrd="0" presId="urn:microsoft.com/office/officeart/2005/8/layout/hList7"/>
    <dgm:cxn modelId="{060E941B-9441-4CBE-BA45-FEDA1F5AF0DA}" type="presParOf" srcId="{5614CF4B-7A4E-4166-9611-2D0C9891C6E2}" destId="{5F160017-F78E-4808-BBD6-902E211794E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69C9D3-E4D6-411C-9826-C8C587CF3BDB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1814FF7-11A8-42D5-8167-ECEA148AFD6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D28554C-7B10-4BB3-ABDF-AD6923C74AC2}" type="parTrans" cxnId="{E51DA3AC-FF7D-455E-955D-E1B83BCCC846}">
      <dgm:prSet/>
      <dgm:spPr/>
      <dgm:t>
        <a:bodyPr/>
        <a:lstStyle/>
        <a:p>
          <a:endParaRPr lang="zh-TW" altLang="en-US"/>
        </a:p>
      </dgm:t>
    </dgm:pt>
    <dgm:pt modelId="{46B90F78-085E-4CFA-BF20-E7BC8A6135A9}" type="sibTrans" cxnId="{E51DA3AC-FF7D-455E-955D-E1B83BCCC846}">
      <dgm:prSet/>
      <dgm:spPr/>
      <dgm:t>
        <a:bodyPr/>
        <a:lstStyle/>
        <a:p>
          <a:endParaRPr lang="zh-TW" altLang="en-US"/>
        </a:p>
      </dgm:t>
    </dgm:pt>
    <dgm:pt modelId="{54ED849B-6FA7-40C1-8FF7-CB96DC9E706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118B0D8-8CB4-47BD-B243-C1A3F064E5B3}" type="parTrans" cxnId="{F1E3F484-9938-4965-99A6-39C779E9FE53}">
      <dgm:prSet/>
      <dgm:spPr/>
      <dgm:t>
        <a:bodyPr/>
        <a:lstStyle/>
        <a:p>
          <a:endParaRPr lang="zh-TW" altLang="en-US"/>
        </a:p>
      </dgm:t>
    </dgm:pt>
    <dgm:pt modelId="{29688747-E794-4376-BC67-46F9D162A0F7}" type="sibTrans" cxnId="{F1E3F484-9938-4965-99A6-39C779E9FE53}">
      <dgm:prSet/>
      <dgm:spPr/>
      <dgm:t>
        <a:bodyPr/>
        <a:lstStyle/>
        <a:p>
          <a:endParaRPr lang="zh-TW" altLang="en-US"/>
        </a:p>
      </dgm:t>
    </dgm:pt>
    <dgm:pt modelId="{75A01189-0C39-4DC3-98C4-94002C04BAF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BE56BDD-B749-409F-9AA0-95B76CCD20F1}" type="parTrans" cxnId="{B37A5496-D681-42BF-AC8C-D5971F7FE188}">
      <dgm:prSet/>
      <dgm:spPr/>
      <dgm:t>
        <a:bodyPr/>
        <a:lstStyle/>
        <a:p>
          <a:endParaRPr lang="zh-TW" altLang="en-US"/>
        </a:p>
      </dgm:t>
    </dgm:pt>
    <dgm:pt modelId="{701C0718-F71F-4F7D-B9E5-BA25E51E7BA5}" type="sibTrans" cxnId="{B37A5496-D681-42BF-AC8C-D5971F7FE188}">
      <dgm:prSet/>
      <dgm:spPr/>
      <dgm:t>
        <a:bodyPr/>
        <a:lstStyle/>
        <a:p>
          <a:endParaRPr lang="zh-TW" altLang="en-US"/>
        </a:p>
      </dgm:t>
    </dgm:pt>
    <dgm:pt modelId="{308F648D-52B1-43FB-8630-3FFF86ECF0F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5F8E303-1081-40E5-9832-FA60F8045E07}" type="parTrans" cxnId="{91ED0176-835B-4B54-B089-98206CD5D509}">
      <dgm:prSet/>
      <dgm:spPr/>
      <dgm:t>
        <a:bodyPr/>
        <a:lstStyle/>
        <a:p>
          <a:endParaRPr lang="zh-TW" altLang="en-US"/>
        </a:p>
      </dgm:t>
    </dgm:pt>
    <dgm:pt modelId="{1F99803D-4D94-4CCC-A3C6-455E8131CF63}" type="sibTrans" cxnId="{91ED0176-835B-4B54-B089-98206CD5D509}">
      <dgm:prSet/>
      <dgm:spPr/>
      <dgm:t>
        <a:bodyPr/>
        <a:lstStyle/>
        <a:p>
          <a:endParaRPr lang="zh-TW" altLang="en-US"/>
        </a:p>
      </dgm:t>
    </dgm:pt>
    <dgm:pt modelId="{6EA2F87E-0718-44F6-B204-2CCCC96495D7}" type="pres">
      <dgm:prSet presAssocID="{EA69C9D3-E4D6-411C-9826-C8C587CF3BDB}" presName="rootNode" presStyleCnt="0">
        <dgm:presLayoutVars>
          <dgm:chMax/>
          <dgm:chPref/>
          <dgm:dir/>
          <dgm:animLvl val="lvl"/>
        </dgm:presLayoutVars>
      </dgm:prSet>
      <dgm:spPr/>
    </dgm:pt>
    <dgm:pt modelId="{49D5619E-35FC-4CA3-BA59-D5E352FC2087}" type="pres">
      <dgm:prSet presAssocID="{11814FF7-11A8-42D5-8167-ECEA148AFD64}" presName="composite" presStyleCnt="0"/>
      <dgm:spPr/>
    </dgm:pt>
    <dgm:pt modelId="{22CCC631-E123-47EE-A48D-69543DADF4B0}" type="pres">
      <dgm:prSet presAssocID="{11814FF7-11A8-42D5-8167-ECEA148AFD6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D45DC26-EC8F-4212-9942-868616DBF70E}" type="pres">
      <dgm:prSet presAssocID="{11814FF7-11A8-42D5-8167-ECEA148AFD6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44E7DE-3AFB-4224-8A4C-C3F716C452E0}" type="pres">
      <dgm:prSet presAssocID="{11814FF7-11A8-42D5-8167-ECEA148AFD6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7D1AF03-D0C8-4A50-AAF3-4D609D5F3FED}" type="pres">
      <dgm:prSet presAssocID="{46B90F78-085E-4CFA-BF20-E7BC8A6135A9}" presName="sibTrans" presStyleCnt="0"/>
      <dgm:spPr/>
    </dgm:pt>
    <dgm:pt modelId="{FF078135-D30D-4E7C-A288-EBDEE84C94B7}" type="pres">
      <dgm:prSet presAssocID="{75A01189-0C39-4DC3-98C4-94002C04BAF0}" presName="composite" presStyleCnt="0"/>
      <dgm:spPr/>
    </dgm:pt>
    <dgm:pt modelId="{19EE2C13-2179-4F96-B8C9-D06AB98A62AA}" type="pres">
      <dgm:prSet presAssocID="{75A01189-0C39-4DC3-98C4-94002C04BAF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87E8531-B7C5-4BF4-9E4A-ED7D9BE68695}" type="pres">
      <dgm:prSet presAssocID="{75A01189-0C39-4DC3-98C4-94002C04BAF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A132074-01B2-4DE8-A341-5498C2BD0EF9}" type="pres">
      <dgm:prSet presAssocID="{75A01189-0C39-4DC3-98C4-94002C04BAF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FD1F6DA-676F-4057-BCAA-486D97E233F1}" type="presOf" srcId="{EA69C9D3-E4D6-411C-9826-C8C587CF3BDB}" destId="{6EA2F87E-0718-44F6-B204-2CCCC96495D7}" srcOrd="0" destOrd="0" presId="urn:microsoft.com/office/officeart/2008/layout/TitledPictureBlocks"/>
    <dgm:cxn modelId="{9FB5242D-D057-45A5-ABB6-7E0C5B3B35A3}" type="presOf" srcId="{75A01189-0C39-4DC3-98C4-94002C04BAF0}" destId="{19EE2C13-2179-4F96-B8C9-D06AB98A62AA}" srcOrd="0" destOrd="0" presId="urn:microsoft.com/office/officeart/2008/layout/TitledPictureBlocks"/>
    <dgm:cxn modelId="{91ED0176-835B-4B54-B089-98206CD5D509}" srcId="{75A01189-0C39-4DC3-98C4-94002C04BAF0}" destId="{308F648D-52B1-43FB-8630-3FFF86ECF0F3}" srcOrd="0" destOrd="0" parTransId="{15F8E303-1081-40E5-9832-FA60F8045E07}" sibTransId="{1F99803D-4D94-4CCC-A3C6-455E8131CF63}"/>
    <dgm:cxn modelId="{F1E3F484-9938-4965-99A6-39C779E9FE53}" srcId="{11814FF7-11A8-42D5-8167-ECEA148AFD64}" destId="{54ED849B-6FA7-40C1-8FF7-CB96DC9E706A}" srcOrd="0" destOrd="0" parTransId="{F118B0D8-8CB4-47BD-B243-C1A3F064E5B3}" sibTransId="{29688747-E794-4376-BC67-46F9D162A0F7}"/>
    <dgm:cxn modelId="{B37A5496-D681-42BF-AC8C-D5971F7FE188}" srcId="{EA69C9D3-E4D6-411C-9826-C8C587CF3BDB}" destId="{75A01189-0C39-4DC3-98C4-94002C04BAF0}" srcOrd="1" destOrd="0" parTransId="{0BE56BDD-B749-409F-9AA0-95B76CCD20F1}" sibTransId="{701C0718-F71F-4F7D-B9E5-BA25E51E7BA5}"/>
    <dgm:cxn modelId="{CC1665A4-6AC8-420A-9747-207FCFE1EAE7}" type="presOf" srcId="{308F648D-52B1-43FB-8630-3FFF86ECF0F3}" destId="{7A132074-01B2-4DE8-A341-5498C2BD0EF9}" srcOrd="0" destOrd="0" presId="urn:microsoft.com/office/officeart/2008/layout/TitledPictureBlocks"/>
    <dgm:cxn modelId="{F28DB583-EB43-4C5C-91B4-8069B9E73E32}" type="presOf" srcId="{11814FF7-11A8-42D5-8167-ECEA148AFD64}" destId="{22CCC631-E123-47EE-A48D-69543DADF4B0}" srcOrd="0" destOrd="0" presId="urn:microsoft.com/office/officeart/2008/layout/TitledPictureBlocks"/>
    <dgm:cxn modelId="{2AD3FAAA-3788-417D-B7AB-DECB31BA5DC9}" type="presOf" srcId="{54ED849B-6FA7-40C1-8FF7-CB96DC9E706A}" destId="{9844E7DE-3AFB-4224-8A4C-C3F716C452E0}" srcOrd="0" destOrd="0" presId="urn:microsoft.com/office/officeart/2008/layout/TitledPictureBlocks"/>
    <dgm:cxn modelId="{E51DA3AC-FF7D-455E-955D-E1B83BCCC846}" srcId="{EA69C9D3-E4D6-411C-9826-C8C587CF3BDB}" destId="{11814FF7-11A8-42D5-8167-ECEA148AFD64}" srcOrd="0" destOrd="0" parTransId="{4D28554C-7B10-4BB3-ABDF-AD6923C74AC2}" sibTransId="{46B90F78-085E-4CFA-BF20-E7BC8A6135A9}"/>
    <dgm:cxn modelId="{17EB7DD9-5AEB-46BD-B408-BE23DA01942D}" type="presParOf" srcId="{6EA2F87E-0718-44F6-B204-2CCCC96495D7}" destId="{49D5619E-35FC-4CA3-BA59-D5E352FC2087}" srcOrd="0" destOrd="0" presId="urn:microsoft.com/office/officeart/2008/layout/TitledPictureBlocks"/>
    <dgm:cxn modelId="{BC72510C-B5B4-461F-989A-88483E29D62D}" type="presParOf" srcId="{49D5619E-35FC-4CA3-BA59-D5E352FC2087}" destId="{22CCC631-E123-47EE-A48D-69543DADF4B0}" srcOrd="0" destOrd="0" presId="urn:microsoft.com/office/officeart/2008/layout/TitledPictureBlocks"/>
    <dgm:cxn modelId="{FE7EBF8B-5024-4A0C-BA77-4ACEC4BB4954}" type="presParOf" srcId="{49D5619E-35FC-4CA3-BA59-D5E352FC2087}" destId="{3D45DC26-EC8F-4212-9942-868616DBF70E}" srcOrd="1" destOrd="0" presId="urn:microsoft.com/office/officeart/2008/layout/TitledPictureBlocks"/>
    <dgm:cxn modelId="{DE0CF1F9-CBA3-4826-87B6-CAADBBD2BE94}" type="presParOf" srcId="{49D5619E-35FC-4CA3-BA59-D5E352FC2087}" destId="{9844E7DE-3AFB-4224-8A4C-C3F716C452E0}" srcOrd="2" destOrd="0" presId="urn:microsoft.com/office/officeart/2008/layout/TitledPictureBlocks"/>
    <dgm:cxn modelId="{37885F31-C89F-4F76-B91D-A22C02995B4E}" type="presParOf" srcId="{6EA2F87E-0718-44F6-B204-2CCCC96495D7}" destId="{97D1AF03-D0C8-4A50-AAF3-4D609D5F3FED}" srcOrd="1" destOrd="0" presId="urn:microsoft.com/office/officeart/2008/layout/TitledPictureBlocks"/>
    <dgm:cxn modelId="{DCC59BDC-AEEF-480B-9B34-05D9A039BBD6}" type="presParOf" srcId="{6EA2F87E-0718-44F6-B204-2CCCC96495D7}" destId="{FF078135-D30D-4E7C-A288-EBDEE84C94B7}" srcOrd="2" destOrd="0" presId="urn:microsoft.com/office/officeart/2008/layout/TitledPictureBlocks"/>
    <dgm:cxn modelId="{35661365-F908-4B23-A584-098AF704EC49}" type="presParOf" srcId="{FF078135-D30D-4E7C-A288-EBDEE84C94B7}" destId="{19EE2C13-2179-4F96-B8C9-D06AB98A62AA}" srcOrd="0" destOrd="0" presId="urn:microsoft.com/office/officeart/2008/layout/TitledPictureBlocks"/>
    <dgm:cxn modelId="{D672D26B-971E-47CD-87D2-9ED6CD91AA48}" type="presParOf" srcId="{FF078135-D30D-4E7C-A288-EBDEE84C94B7}" destId="{187E8531-B7C5-4BF4-9E4A-ED7D9BE68695}" srcOrd="1" destOrd="0" presId="urn:microsoft.com/office/officeart/2008/layout/TitledPictureBlocks"/>
    <dgm:cxn modelId="{7CAF29B8-7CFE-4058-9D70-F32480F7FA48}" type="presParOf" srcId="{FF078135-D30D-4E7C-A288-EBDEE84C94B7}" destId="{7A132074-01B2-4DE8-A341-5498C2BD0EF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55B386-2AFF-482D-A74E-249B8D32AD8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D18D41E-0FBB-4493-9A6F-7D88139B905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81917D5D-0C14-4B86-A0E5-6416155C51F8}" type="parTrans" cxnId="{F3320DD1-CFBB-4E62-A042-A58AFFBA6841}">
      <dgm:prSet/>
      <dgm:spPr/>
      <dgm:t>
        <a:bodyPr/>
        <a:lstStyle/>
        <a:p>
          <a:endParaRPr lang="zh-TW" altLang="en-US"/>
        </a:p>
      </dgm:t>
    </dgm:pt>
    <dgm:pt modelId="{576A75C7-84A9-47E0-A961-52B94FFB4FEC}" type="sibTrans" cxnId="{F3320DD1-CFBB-4E62-A042-A58AFFBA6841}">
      <dgm:prSet/>
      <dgm:spPr/>
      <dgm:t>
        <a:bodyPr/>
        <a:lstStyle/>
        <a:p>
          <a:endParaRPr lang="zh-TW" altLang="en-US"/>
        </a:p>
      </dgm:t>
    </dgm:pt>
    <dgm:pt modelId="{8D1C26D0-C04D-454B-94EF-C93073BC41A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65B1EFF-ED01-4DCC-8CE0-5148B91D0D48}" type="parTrans" cxnId="{78D89A90-1963-4B7C-9183-B2E65EAAEF0F}">
      <dgm:prSet/>
      <dgm:spPr/>
      <dgm:t>
        <a:bodyPr/>
        <a:lstStyle/>
        <a:p>
          <a:endParaRPr lang="zh-TW" altLang="en-US"/>
        </a:p>
      </dgm:t>
    </dgm:pt>
    <dgm:pt modelId="{66074C07-9834-4B48-AFA4-B6872A7276B5}" type="sibTrans" cxnId="{78D89A90-1963-4B7C-9183-B2E65EAAEF0F}">
      <dgm:prSet/>
      <dgm:spPr/>
      <dgm:t>
        <a:bodyPr/>
        <a:lstStyle/>
        <a:p>
          <a:endParaRPr lang="zh-TW" altLang="en-US"/>
        </a:p>
      </dgm:t>
    </dgm:pt>
    <dgm:pt modelId="{D08A69EF-68BE-4619-8017-D58FCFBCB20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FF9DDB3-6D70-46BB-BF9B-D8655BC2F6CE}" type="parTrans" cxnId="{A5D8D6EC-0FCC-4BBA-BDC6-814ACE9C6904}">
      <dgm:prSet/>
      <dgm:spPr/>
      <dgm:t>
        <a:bodyPr/>
        <a:lstStyle/>
        <a:p>
          <a:endParaRPr lang="zh-TW" altLang="en-US"/>
        </a:p>
      </dgm:t>
    </dgm:pt>
    <dgm:pt modelId="{D4CE2C47-0F27-4C5F-BF47-4C68465ECB0C}" type="sibTrans" cxnId="{A5D8D6EC-0FCC-4BBA-BDC6-814ACE9C6904}">
      <dgm:prSet/>
      <dgm:spPr/>
      <dgm:t>
        <a:bodyPr/>
        <a:lstStyle/>
        <a:p>
          <a:endParaRPr lang="zh-TW" altLang="en-US"/>
        </a:p>
      </dgm:t>
    </dgm:pt>
    <dgm:pt modelId="{7D68D144-1177-4088-999C-24898FB7295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E5BCE4D-57CE-4A3E-81E8-92E391888590}" type="parTrans" cxnId="{376F5CFD-A65A-44B9-A8AC-3E457D735992}">
      <dgm:prSet/>
      <dgm:spPr/>
      <dgm:t>
        <a:bodyPr/>
        <a:lstStyle/>
        <a:p>
          <a:endParaRPr lang="zh-TW" altLang="en-US"/>
        </a:p>
      </dgm:t>
    </dgm:pt>
    <dgm:pt modelId="{387649DC-8DC5-4DE1-B17B-65713CE398F7}" type="sibTrans" cxnId="{376F5CFD-A65A-44B9-A8AC-3E457D735992}">
      <dgm:prSet/>
      <dgm:spPr/>
      <dgm:t>
        <a:bodyPr/>
        <a:lstStyle/>
        <a:p>
          <a:endParaRPr lang="zh-TW" altLang="en-US"/>
        </a:p>
      </dgm:t>
    </dgm:pt>
    <dgm:pt modelId="{2CB0DE26-F722-40BD-AB7E-E3C92F1A6D0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7A4218D-0E6C-4BF6-A0C0-C3D871001DBA}" type="parTrans" cxnId="{FD33FACC-80CD-4841-AE04-97D785394C76}">
      <dgm:prSet/>
      <dgm:spPr/>
      <dgm:t>
        <a:bodyPr/>
        <a:lstStyle/>
        <a:p>
          <a:endParaRPr lang="zh-TW" altLang="en-US"/>
        </a:p>
      </dgm:t>
    </dgm:pt>
    <dgm:pt modelId="{BD67084D-F9FF-4EED-B7E0-09F1925B6555}" type="sibTrans" cxnId="{FD33FACC-80CD-4841-AE04-97D785394C76}">
      <dgm:prSet/>
      <dgm:spPr/>
      <dgm:t>
        <a:bodyPr/>
        <a:lstStyle/>
        <a:p>
          <a:endParaRPr lang="zh-TW" altLang="en-US"/>
        </a:p>
      </dgm:t>
    </dgm:pt>
    <dgm:pt modelId="{6E647111-D020-4C64-8002-117383352E5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D9E8F82-77F8-4D4E-A278-3B8BB53D04FA}" type="parTrans" cxnId="{EEF5BBBE-5781-4C89-8FD6-3F0C5006F22A}">
      <dgm:prSet/>
      <dgm:spPr/>
      <dgm:t>
        <a:bodyPr/>
        <a:lstStyle/>
        <a:p>
          <a:endParaRPr lang="zh-TW" altLang="en-US"/>
        </a:p>
      </dgm:t>
    </dgm:pt>
    <dgm:pt modelId="{3386D40E-8863-4057-8004-A623D47559A5}" type="sibTrans" cxnId="{EEF5BBBE-5781-4C89-8FD6-3F0C5006F22A}">
      <dgm:prSet/>
      <dgm:spPr/>
      <dgm:t>
        <a:bodyPr/>
        <a:lstStyle/>
        <a:p>
          <a:endParaRPr lang="zh-TW" altLang="en-US"/>
        </a:p>
      </dgm:t>
    </dgm:pt>
    <dgm:pt modelId="{E57CA11C-ED55-4AA1-8554-4C12ED1FE9BB}" type="pres">
      <dgm:prSet presAssocID="{3255B386-2AFF-482D-A74E-249B8D32AD8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AAD5592-6D1A-4C2E-9891-FAE07C08D6F5}" type="pres">
      <dgm:prSet presAssocID="{3255B386-2AFF-482D-A74E-249B8D32AD8D}" presName="cycle" presStyleCnt="0"/>
      <dgm:spPr/>
    </dgm:pt>
    <dgm:pt modelId="{3E211CD0-6B72-4635-AC7D-BF29C4697281}" type="pres">
      <dgm:prSet presAssocID="{3255B386-2AFF-482D-A74E-249B8D32AD8D}" presName="centerShape" presStyleCnt="0"/>
      <dgm:spPr/>
    </dgm:pt>
    <dgm:pt modelId="{588E15B1-DFC4-463C-8383-3E7717AF3B58}" type="pres">
      <dgm:prSet presAssocID="{3255B386-2AFF-482D-A74E-249B8D32AD8D}" presName="connSite" presStyleLbl="node1" presStyleIdx="0" presStyleCnt="3"/>
      <dgm:spPr/>
    </dgm:pt>
    <dgm:pt modelId="{294110EA-1141-4A1B-BD08-37AE410E89BD}" type="pres">
      <dgm:prSet presAssocID="{3255B386-2AFF-482D-A74E-249B8D32AD8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0428E98-3EBE-4DC2-9AFF-CAC4093973F2}" type="pres">
      <dgm:prSet presAssocID="{81917D5D-0C14-4B86-A0E5-6416155C51F8}" presName="Name25" presStyleLbl="parChTrans1D1" presStyleIdx="0" presStyleCnt="2"/>
      <dgm:spPr/>
    </dgm:pt>
    <dgm:pt modelId="{298DD048-2302-4644-96C3-7F8C82A9CD3A}" type="pres">
      <dgm:prSet presAssocID="{FD18D41E-0FBB-4493-9A6F-7D88139B9052}" presName="node" presStyleCnt="0"/>
      <dgm:spPr/>
    </dgm:pt>
    <dgm:pt modelId="{792D1026-B203-430F-98D5-EE7F834A1740}" type="pres">
      <dgm:prSet presAssocID="{FD18D41E-0FBB-4493-9A6F-7D88139B9052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E95A1894-38E0-4D91-B3BE-C668D89E30FC}" type="pres">
      <dgm:prSet presAssocID="{FD18D41E-0FBB-4493-9A6F-7D88139B9052}" presName="childNode" presStyleLbl="revTx" presStyleIdx="0" presStyleCnt="2">
        <dgm:presLayoutVars>
          <dgm:bulletEnabled val="1"/>
        </dgm:presLayoutVars>
      </dgm:prSet>
      <dgm:spPr/>
    </dgm:pt>
    <dgm:pt modelId="{B59556BB-00D4-4325-B02B-8F0068CED543}" type="pres">
      <dgm:prSet presAssocID="{7E5BCE4D-57CE-4A3E-81E8-92E391888590}" presName="Name25" presStyleLbl="parChTrans1D1" presStyleIdx="1" presStyleCnt="2"/>
      <dgm:spPr/>
    </dgm:pt>
    <dgm:pt modelId="{48BF29CC-9751-453C-8FB6-0342E9FAC077}" type="pres">
      <dgm:prSet presAssocID="{7D68D144-1177-4088-999C-24898FB72951}" presName="node" presStyleCnt="0"/>
      <dgm:spPr/>
    </dgm:pt>
    <dgm:pt modelId="{17DDDFEC-D0FD-4045-8E9E-D3869B960E47}" type="pres">
      <dgm:prSet presAssocID="{7D68D144-1177-4088-999C-24898FB7295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06843B3A-2524-4BF8-9FD6-E430EF1502BC}" type="pres">
      <dgm:prSet presAssocID="{7D68D144-1177-4088-999C-24898FB7295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D33FACC-80CD-4841-AE04-97D785394C76}" srcId="{7D68D144-1177-4088-999C-24898FB72951}" destId="{2CB0DE26-F722-40BD-AB7E-E3C92F1A6D08}" srcOrd="0" destOrd="0" parTransId="{37A4218D-0E6C-4BF6-A0C0-C3D871001DBA}" sibTransId="{BD67084D-F9FF-4EED-B7E0-09F1925B6555}"/>
    <dgm:cxn modelId="{B6B86C47-220D-4936-9134-B585089272BF}" type="presOf" srcId="{7E5BCE4D-57CE-4A3E-81E8-92E391888590}" destId="{B59556BB-00D4-4325-B02B-8F0068CED543}" srcOrd="0" destOrd="0" presId="urn:microsoft.com/office/officeart/2005/8/layout/radial2"/>
    <dgm:cxn modelId="{8F56A1F5-25BE-4D41-86DC-2575EFFED02E}" type="presOf" srcId="{6E647111-D020-4C64-8002-117383352E57}" destId="{06843B3A-2524-4BF8-9FD6-E430EF1502BC}" srcOrd="0" destOrd="1" presId="urn:microsoft.com/office/officeart/2005/8/layout/radial2"/>
    <dgm:cxn modelId="{A5D8D6EC-0FCC-4BBA-BDC6-814ACE9C6904}" srcId="{FD18D41E-0FBB-4493-9A6F-7D88139B9052}" destId="{D08A69EF-68BE-4619-8017-D58FCFBCB206}" srcOrd="1" destOrd="0" parTransId="{EFF9DDB3-6D70-46BB-BF9B-D8655BC2F6CE}" sibTransId="{D4CE2C47-0F27-4C5F-BF47-4C68465ECB0C}"/>
    <dgm:cxn modelId="{963E5DBD-9C5B-4132-8B36-BA365A04D980}" type="presOf" srcId="{3255B386-2AFF-482D-A74E-249B8D32AD8D}" destId="{E57CA11C-ED55-4AA1-8554-4C12ED1FE9BB}" srcOrd="0" destOrd="0" presId="urn:microsoft.com/office/officeart/2005/8/layout/radial2"/>
    <dgm:cxn modelId="{376F5CFD-A65A-44B9-A8AC-3E457D735992}" srcId="{3255B386-2AFF-482D-A74E-249B8D32AD8D}" destId="{7D68D144-1177-4088-999C-24898FB72951}" srcOrd="1" destOrd="0" parTransId="{7E5BCE4D-57CE-4A3E-81E8-92E391888590}" sibTransId="{387649DC-8DC5-4DE1-B17B-65713CE398F7}"/>
    <dgm:cxn modelId="{6FAEF319-5F4A-4127-BEEA-949B5BE0A3A3}" type="presOf" srcId="{7D68D144-1177-4088-999C-24898FB72951}" destId="{17DDDFEC-D0FD-4045-8E9E-D3869B960E47}" srcOrd="0" destOrd="0" presId="urn:microsoft.com/office/officeart/2005/8/layout/radial2"/>
    <dgm:cxn modelId="{78D89A90-1963-4B7C-9183-B2E65EAAEF0F}" srcId="{FD18D41E-0FBB-4493-9A6F-7D88139B9052}" destId="{8D1C26D0-C04D-454B-94EF-C93073BC41AC}" srcOrd="0" destOrd="0" parTransId="{765B1EFF-ED01-4DCC-8CE0-5148B91D0D48}" sibTransId="{66074C07-9834-4B48-AFA4-B6872A7276B5}"/>
    <dgm:cxn modelId="{E1C0B98F-7ADA-4B8D-8113-98E4BF332B7F}" type="presOf" srcId="{D08A69EF-68BE-4619-8017-D58FCFBCB206}" destId="{E95A1894-38E0-4D91-B3BE-C668D89E30FC}" srcOrd="0" destOrd="1" presId="urn:microsoft.com/office/officeart/2005/8/layout/radial2"/>
    <dgm:cxn modelId="{F3320DD1-CFBB-4E62-A042-A58AFFBA6841}" srcId="{3255B386-2AFF-482D-A74E-249B8D32AD8D}" destId="{FD18D41E-0FBB-4493-9A6F-7D88139B9052}" srcOrd="0" destOrd="0" parTransId="{81917D5D-0C14-4B86-A0E5-6416155C51F8}" sibTransId="{576A75C7-84A9-47E0-A961-52B94FFB4FEC}"/>
    <dgm:cxn modelId="{4F2BEB28-1282-4018-BCA8-DB9A19D1E023}" type="presOf" srcId="{FD18D41E-0FBB-4493-9A6F-7D88139B9052}" destId="{792D1026-B203-430F-98D5-EE7F834A1740}" srcOrd="0" destOrd="0" presId="urn:microsoft.com/office/officeart/2005/8/layout/radial2"/>
    <dgm:cxn modelId="{F613311A-FED8-4619-957E-5E1145591B2E}" type="presOf" srcId="{81917D5D-0C14-4B86-A0E5-6416155C51F8}" destId="{B0428E98-3EBE-4DC2-9AFF-CAC4093973F2}" srcOrd="0" destOrd="0" presId="urn:microsoft.com/office/officeart/2005/8/layout/radial2"/>
    <dgm:cxn modelId="{EEF5BBBE-5781-4C89-8FD6-3F0C5006F22A}" srcId="{7D68D144-1177-4088-999C-24898FB72951}" destId="{6E647111-D020-4C64-8002-117383352E57}" srcOrd="1" destOrd="0" parTransId="{7D9E8F82-77F8-4D4E-A278-3B8BB53D04FA}" sibTransId="{3386D40E-8863-4057-8004-A623D47559A5}"/>
    <dgm:cxn modelId="{077F2040-F2A3-421D-B7FB-7CA5085379CE}" type="presOf" srcId="{2CB0DE26-F722-40BD-AB7E-E3C92F1A6D08}" destId="{06843B3A-2524-4BF8-9FD6-E430EF1502BC}" srcOrd="0" destOrd="0" presId="urn:microsoft.com/office/officeart/2005/8/layout/radial2"/>
    <dgm:cxn modelId="{0F390941-6FA6-417B-8D2B-228EA351A8D7}" type="presOf" srcId="{8D1C26D0-C04D-454B-94EF-C93073BC41AC}" destId="{E95A1894-38E0-4D91-B3BE-C668D89E30FC}" srcOrd="0" destOrd="0" presId="urn:microsoft.com/office/officeart/2005/8/layout/radial2"/>
    <dgm:cxn modelId="{E8AB45F4-4D69-475A-9242-8EFF47E1C8D7}" type="presParOf" srcId="{E57CA11C-ED55-4AA1-8554-4C12ED1FE9BB}" destId="{BAAD5592-6D1A-4C2E-9891-FAE07C08D6F5}" srcOrd="0" destOrd="0" presId="urn:microsoft.com/office/officeart/2005/8/layout/radial2"/>
    <dgm:cxn modelId="{8784998A-EA6F-4253-8623-934B0C9346C9}" type="presParOf" srcId="{BAAD5592-6D1A-4C2E-9891-FAE07C08D6F5}" destId="{3E211CD0-6B72-4635-AC7D-BF29C4697281}" srcOrd="0" destOrd="0" presId="urn:microsoft.com/office/officeart/2005/8/layout/radial2"/>
    <dgm:cxn modelId="{63955ABF-A8DC-4216-A4B6-6A372EF109D5}" type="presParOf" srcId="{3E211CD0-6B72-4635-AC7D-BF29C4697281}" destId="{588E15B1-DFC4-463C-8383-3E7717AF3B58}" srcOrd="0" destOrd="0" presId="urn:microsoft.com/office/officeart/2005/8/layout/radial2"/>
    <dgm:cxn modelId="{565712C8-190B-405B-9085-EF51C610DF33}" type="presParOf" srcId="{3E211CD0-6B72-4635-AC7D-BF29C4697281}" destId="{294110EA-1141-4A1B-BD08-37AE410E89BD}" srcOrd="1" destOrd="0" presId="urn:microsoft.com/office/officeart/2005/8/layout/radial2"/>
    <dgm:cxn modelId="{F72653C1-474F-4B9C-B1BB-5320CED0AF9D}" type="presParOf" srcId="{BAAD5592-6D1A-4C2E-9891-FAE07C08D6F5}" destId="{B0428E98-3EBE-4DC2-9AFF-CAC4093973F2}" srcOrd="1" destOrd="0" presId="urn:microsoft.com/office/officeart/2005/8/layout/radial2"/>
    <dgm:cxn modelId="{1256F90F-13D0-40CA-BFEE-F500766E6B5E}" type="presParOf" srcId="{BAAD5592-6D1A-4C2E-9891-FAE07C08D6F5}" destId="{298DD048-2302-4644-96C3-7F8C82A9CD3A}" srcOrd="2" destOrd="0" presId="urn:microsoft.com/office/officeart/2005/8/layout/radial2"/>
    <dgm:cxn modelId="{0CD0E56D-6BD0-49E1-AE0A-12593B597C56}" type="presParOf" srcId="{298DD048-2302-4644-96C3-7F8C82A9CD3A}" destId="{792D1026-B203-430F-98D5-EE7F834A1740}" srcOrd="0" destOrd="0" presId="urn:microsoft.com/office/officeart/2005/8/layout/radial2"/>
    <dgm:cxn modelId="{2785FEBC-E58B-412F-B93F-618E7D99A795}" type="presParOf" srcId="{298DD048-2302-4644-96C3-7F8C82A9CD3A}" destId="{E95A1894-38E0-4D91-B3BE-C668D89E30FC}" srcOrd="1" destOrd="0" presId="urn:microsoft.com/office/officeart/2005/8/layout/radial2"/>
    <dgm:cxn modelId="{70198666-19A4-4193-BFAE-09A6FBDB0908}" type="presParOf" srcId="{BAAD5592-6D1A-4C2E-9891-FAE07C08D6F5}" destId="{B59556BB-00D4-4325-B02B-8F0068CED543}" srcOrd="3" destOrd="0" presId="urn:microsoft.com/office/officeart/2005/8/layout/radial2"/>
    <dgm:cxn modelId="{967E956F-8DBE-4100-9C5B-0A7FBBD3CDF7}" type="presParOf" srcId="{BAAD5592-6D1A-4C2E-9891-FAE07C08D6F5}" destId="{48BF29CC-9751-453C-8FB6-0342E9FAC077}" srcOrd="4" destOrd="0" presId="urn:microsoft.com/office/officeart/2005/8/layout/radial2"/>
    <dgm:cxn modelId="{C8318B5B-3311-4876-B430-A09E9F128CDF}" type="presParOf" srcId="{48BF29CC-9751-453C-8FB6-0342E9FAC077}" destId="{17DDDFEC-D0FD-4045-8E9E-D3869B960E47}" srcOrd="0" destOrd="0" presId="urn:microsoft.com/office/officeart/2005/8/layout/radial2"/>
    <dgm:cxn modelId="{212B4362-F9CD-46FD-B6E4-C46C9DC66DFA}" type="presParOf" srcId="{48BF29CC-9751-453C-8FB6-0342E9FAC077}" destId="{06843B3A-2524-4BF8-9FD6-E430EF1502B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4D9C8-19A2-4715-BC8F-DC364DEAF7E9}">
      <dsp:nvSpPr>
        <dsp:cNvPr id="0" name=""/>
        <dsp:cNvSpPr/>
      </dsp:nvSpPr>
      <dsp:spPr>
        <a:xfrm>
          <a:off x="1918" y="0"/>
          <a:ext cx="2011188" cy="3989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  <a:sp3d extrusionH="28000" prstMaterial="matte"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雙手肥皂清潔，搓洗</a:t>
          </a:r>
          <a:r>
            <a:rPr lang="en-US" sz="2600" kern="1200" dirty="0" smtClean="0"/>
            <a:t>40~60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1918" y="1595616"/>
        <a:ext cx="2011188" cy="1595616"/>
      </dsp:txXfrm>
    </dsp:sp>
    <dsp:sp modelId="{2A5E5147-981D-49F6-A89E-ECC28C2CA7E3}">
      <dsp:nvSpPr>
        <dsp:cNvPr id="0" name=""/>
        <dsp:cNvSpPr/>
      </dsp:nvSpPr>
      <dsp:spPr>
        <a:xfrm>
          <a:off x="343338" y="239342"/>
          <a:ext cx="1328350" cy="132835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9D6761-EA7E-4184-8020-113D07BE500B}">
      <dsp:nvSpPr>
        <dsp:cNvPr id="0" name=""/>
        <dsp:cNvSpPr/>
      </dsp:nvSpPr>
      <dsp:spPr>
        <a:xfrm>
          <a:off x="2314604" y="0"/>
          <a:ext cx="2011188" cy="3989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  <a:sp3d extrusionH="28000" prstMaterial="matte"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口罩要遮住口鼻、蓋住下巴  </a:t>
          </a:r>
          <a:endParaRPr lang="zh-TW" sz="2600" kern="1200" dirty="0"/>
        </a:p>
      </dsp:txBody>
      <dsp:txXfrm>
        <a:off x="2314604" y="1595616"/>
        <a:ext cx="2011188" cy="1595616"/>
      </dsp:txXfrm>
    </dsp:sp>
    <dsp:sp modelId="{DF7DFBDB-C816-4D8D-93F0-D32B13975A20}">
      <dsp:nvSpPr>
        <dsp:cNvPr id="0" name=""/>
        <dsp:cNvSpPr/>
      </dsp:nvSpPr>
      <dsp:spPr>
        <a:xfrm>
          <a:off x="2414862" y="239342"/>
          <a:ext cx="1328350" cy="132835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47E01-348B-4653-A14E-ACE4975DF8DF}">
      <dsp:nvSpPr>
        <dsp:cNvPr id="0" name=""/>
        <dsp:cNvSpPr/>
      </dsp:nvSpPr>
      <dsp:spPr>
        <a:xfrm>
          <a:off x="4144967" y="0"/>
          <a:ext cx="2011188" cy="3989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  <a:sp3d extrusionH="28000" prstMaterial="matte"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噴</a:t>
          </a:r>
          <a:r>
            <a:rPr lang="en-US" sz="2600" kern="1200" dirty="0" smtClean="0"/>
            <a:t>75%</a:t>
          </a:r>
          <a:r>
            <a:rPr lang="zh-TW" sz="2600" kern="1200" dirty="0" smtClean="0"/>
            <a:t>酒精搓洗雙手</a:t>
          </a:r>
          <a:r>
            <a:rPr lang="en-US" sz="2600" kern="1200" dirty="0" smtClean="0"/>
            <a:t>20-30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4144967" y="1595616"/>
        <a:ext cx="2011188" cy="1595616"/>
      </dsp:txXfrm>
    </dsp:sp>
    <dsp:sp modelId="{835E23D6-763D-41C5-84C3-4E48CBA565AB}">
      <dsp:nvSpPr>
        <dsp:cNvPr id="0" name=""/>
        <dsp:cNvSpPr/>
      </dsp:nvSpPr>
      <dsp:spPr>
        <a:xfrm>
          <a:off x="4486387" y="239342"/>
          <a:ext cx="1328350" cy="132835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812266-11D1-4C55-A1A4-98AD70274A6C}">
      <dsp:nvSpPr>
        <dsp:cNvPr id="0" name=""/>
        <dsp:cNvSpPr/>
      </dsp:nvSpPr>
      <dsp:spPr>
        <a:xfrm>
          <a:off x="6216492" y="0"/>
          <a:ext cx="2011188" cy="3989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  <a:sp3d extrusionH="28000" prstMaterial="matte"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有發燒、呼吸道症狀速就醫</a:t>
          </a:r>
          <a:endParaRPr lang="zh-TW" sz="2600" kern="1200" dirty="0"/>
        </a:p>
      </dsp:txBody>
      <dsp:txXfrm>
        <a:off x="6216492" y="1595616"/>
        <a:ext cx="2011188" cy="1595616"/>
      </dsp:txXfrm>
    </dsp:sp>
    <dsp:sp modelId="{5F160017-F78E-4808-BBD6-902E211794E8}">
      <dsp:nvSpPr>
        <dsp:cNvPr id="0" name=""/>
        <dsp:cNvSpPr/>
      </dsp:nvSpPr>
      <dsp:spPr>
        <a:xfrm>
          <a:off x="6557911" y="239342"/>
          <a:ext cx="1328350" cy="132835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C4234D-A6EF-4CE2-8EB0-F965CF0324F5}">
      <dsp:nvSpPr>
        <dsp:cNvPr id="0" name=""/>
        <dsp:cNvSpPr/>
      </dsp:nvSpPr>
      <dsp:spPr>
        <a:xfrm>
          <a:off x="329183" y="3191232"/>
          <a:ext cx="7571232" cy="59835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5DC26-EC8F-4212-9942-868616DBF70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44E7DE-3AFB-4224-8A4C-C3F716C452E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2CCC631-E123-47EE-A48D-69543DADF4B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87E8531-B7C5-4BF4-9E4A-ED7D9BE6869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32074-01B2-4DE8-A341-5498C2BD0EF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9EE2C13-2179-4F96-B8C9-D06AB98A62A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556BB-00D4-4325-B02B-8F0068CED54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428E98-3EBE-4DC2-9AFF-CAC4093973F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4110EA-1141-4A1B-BD08-37AE410E89B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2D1026-B203-430F-98D5-EE7F834A1740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E95A1894-38E0-4D91-B3BE-C668D89E30F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17DDDFEC-D0FD-4045-8E9E-D3869B960E47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06843B3A-2524-4BF8-9FD6-E430EF1502BC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2-11-08T08:00:37.46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43FD076-CFA4-47D4-9987-A811061EF652}" emma:medium="tactile" emma:mode="ink">
          <msink:context xmlns:msink="http://schemas.microsoft.com/ink/2010/main" type="writingRegion" rotatedBoundingBox="-4196,10417 -4181,10417 -4181,10432 -4196,10432"/>
        </emma:interpretation>
      </emma:emma>
    </inkml:annotationXML>
    <inkml:traceGroup>
      <inkml:annotationXML>
        <emma:emma xmlns:emma="http://www.w3.org/2003/04/emma" version="1.0">
          <emma:interpretation id="{30FC3B68-8EFA-4AD3-8AED-F5D01C675FC7}" emma:medium="tactile" emma:mode="ink">
            <msink:context xmlns:msink="http://schemas.microsoft.com/ink/2010/main" type="paragraph" rotatedBoundingBox="-4196,10417 -4181,10417 -4181,10432 -4196,1043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05957D6-85E5-4AF8-807F-91162C7492D2}" emma:medium="tactile" emma:mode="ink">
              <msink:context xmlns:msink="http://schemas.microsoft.com/ink/2010/main" type="line" rotatedBoundingBox="-4196,10417 -4181,10417 -4181,10432 -4196,10432"/>
            </emma:interpretation>
          </emma:emma>
        </inkml:annotationXML>
        <inkml:traceGroup>
          <inkml:annotationXML>
            <emma:emma xmlns:emma="http://www.w3.org/2003/04/emma" version="1.0">
              <emma:interpretation id="{E405F9B4-1C06-414B-9074-2BD111E36132}" emma:medium="tactile" emma:mode="ink">
                <msink:context xmlns:msink="http://schemas.microsoft.com/ink/2010/main" type="inkWord" rotatedBoundingBox="-4196,10417 -4181,10417 -4181,10432 -4196,10432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50000">
              <a:srgbClr val="A99BFF"/>
            </a:gs>
            <a:gs pos="77000">
              <a:srgbClr val="AFEBBA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筆跡 10"/>
              <p14:cNvContentPartPr/>
              <p14:nvPr userDrawn="1"/>
            </p14:nvContentPartPr>
            <p14:xfrm>
              <a:off x="-1510810" y="3750438"/>
              <a:ext cx="360" cy="360"/>
            </p14:xfrm>
          </p:contentPart>
        </mc:Choice>
        <mc:Fallback xmlns="">
          <p:pic>
            <p:nvPicPr>
              <p:cNvPr id="11" name="筆跡 10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522690" y="3738558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A99BFF"/>
            </a:gs>
            <a:gs pos="77000">
              <a:srgbClr val="AFEBBA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00B0F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505450" y="2060848"/>
            <a:ext cx="626695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855428"/>
              </p:ext>
            </p:extLst>
          </p:nvPr>
        </p:nvGraphicFramePr>
        <p:xfrm>
          <a:off x="457200" y="1600201"/>
          <a:ext cx="8229600" cy="3989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09135"/>
              </p:ext>
            </p:extLst>
          </p:nvPr>
        </p:nvGraphicFramePr>
        <p:xfrm>
          <a:off x="845127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9264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黃橙色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110</Words>
  <Application>Microsoft Office PowerPoint</Application>
  <PresentationFormat>如螢幕大小 (4:3)</PresentationFormat>
  <Paragraphs>19</Paragraphs>
  <Slides>4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2022-11-15T07:51:51Z</dcterms:modified>
</cp:coreProperties>
</file>