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4E6"/>
    <a:srgbClr val="ABF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B4C9F-A507-466A-970A-9718C5BE447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DB574423-59F2-4DE9-AA70-458E21CEE68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76F3398-BBBC-46D7-B052-54C1120667C8}" type="parTrans" cxnId="{E09847FB-7579-482E-927E-B855C11133AF}">
      <dgm:prSet/>
      <dgm:spPr/>
      <dgm:t>
        <a:bodyPr/>
        <a:lstStyle/>
        <a:p>
          <a:endParaRPr lang="zh-TW" altLang="en-US"/>
        </a:p>
      </dgm:t>
    </dgm:pt>
    <dgm:pt modelId="{89052D96-25E4-4B2F-9D6B-ABB5CC4AC01C}" type="sibTrans" cxnId="{E09847FB-7579-482E-927E-B855C11133AF}">
      <dgm:prSet/>
      <dgm:spPr/>
      <dgm:t>
        <a:bodyPr/>
        <a:lstStyle/>
        <a:p>
          <a:endParaRPr lang="zh-TW" altLang="en-US"/>
        </a:p>
      </dgm:t>
    </dgm:pt>
    <dgm:pt modelId="{426161C7-DAAF-4660-AB87-E98345CED2B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21B0A58-BEBD-4BFA-8910-D632A495AC87}" type="parTrans" cxnId="{A18B439E-6BA8-4C1C-A9A7-2F24D06A2782}">
      <dgm:prSet/>
      <dgm:spPr/>
      <dgm:t>
        <a:bodyPr/>
        <a:lstStyle/>
        <a:p>
          <a:endParaRPr lang="zh-TW" altLang="en-US"/>
        </a:p>
      </dgm:t>
    </dgm:pt>
    <dgm:pt modelId="{50FF361D-9B60-4E5A-9410-9EB8BB9E49C5}" type="sibTrans" cxnId="{A18B439E-6BA8-4C1C-A9A7-2F24D06A2782}">
      <dgm:prSet/>
      <dgm:spPr/>
      <dgm:t>
        <a:bodyPr/>
        <a:lstStyle/>
        <a:p>
          <a:endParaRPr lang="zh-TW" altLang="en-US"/>
        </a:p>
      </dgm:t>
    </dgm:pt>
    <dgm:pt modelId="{035689EE-2290-464D-B8AD-5C446E054A5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4DADC67-D464-4BCE-9267-04996605BFC1}" type="parTrans" cxnId="{2DDA43C7-5D84-476F-A8BD-8297516897D9}">
      <dgm:prSet/>
      <dgm:spPr/>
      <dgm:t>
        <a:bodyPr/>
        <a:lstStyle/>
        <a:p>
          <a:endParaRPr lang="zh-TW" altLang="en-US"/>
        </a:p>
      </dgm:t>
    </dgm:pt>
    <dgm:pt modelId="{3B0EB226-0FC8-4364-A0F3-C03F81107669}" type="sibTrans" cxnId="{2DDA43C7-5D84-476F-A8BD-8297516897D9}">
      <dgm:prSet/>
      <dgm:spPr/>
      <dgm:t>
        <a:bodyPr/>
        <a:lstStyle/>
        <a:p>
          <a:endParaRPr lang="zh-TW" altLang="en-US"/>
        </a:p>
      </dgm:t>
    </dgm:pt>
    <dgm:pt modelId="{9E207732-B6ED-423C-9A6A-6E980FF76D2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5A75AE5-9A0D-4306-9968-525B2FC95499}" type="parTrans" cxnId="{4F6F5C87-50FD-4F50-9063-5903DE66EDDB}">
      <dgm:prSet/>
      <dgm:spPr/>
      <dgm:t>
        <a:bodyPr/>
        <a:lstStyle/>
        <a:p>
          <a:endParaRPr lang="zh-TW" altLang="en-US"/>
        </a:p>
      </dgm:t>
    </dgm:pt>
    <dgm:pt modelId="{A9EA9EB3-CE96-4EBD-947D-E08B8CF3CF18}" type="sibTrans" cxnId="{4F6F5C87-50FD-4F50-9063-5903DE66EDDB}">
      <dgm:prSet/>
      <dgm:spPr/>
      <dgm:t>
        <a:bodyPr/>
        <a:lstStyle/>
        <a:p>
          <a:endParaRPr lang="zh-TW" altLang="en-US"/>
        </a:p>
      </dgm:t>
    </dgm:pt>
    <dgm:pt modelId="{0CC06A77-4F81-4E90-825B-702118314C89}" type="pres">
      <dgm:prSet presAssocID="{9DFB4C9F-A507-466A-970A-9718C5BE447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6D8E4EA-D281-4F01-AD8E-FC273A8677EB}" type="pres">
      <dgm:prSet presAssocID="{9DFB4C9F-A507-466A-970A-9718C5BE447C}" presName="fgShape" presStyleLbl="fgShp" presStyleIdx="0" presStyleCnt="1"/>
      <dgm:spPr/>
    </dgm:pt>
    <dgm:pt modelId="{29DA6E97-4AFC-42EA-8271-EF9D940758DC}" type="pres">
      <dgm:prSet presAssocID="{9DFB4C9F-A507-466A-970A-9718C5BE447C}" presName="linComp" presStyleCnt="0"/>
      <dgm:spPr/>
    </dgm:pt>
    <dgm:pt modelId="{FBDC8877-F8C9-47CE-9A81-C63CF1A236AB}" type="pres">
      <dgm:prSet presAssocID="{DB574423-59F2-4DE9-AA70-458E21CEE68D}" presName="compNode" presStyleCnt="0"/>
      <dgm:spPr/>
    </dgm:pt>
    <dgm:pt modelId="{986D5C8B-5459-4B12-8AC6-3CC4B7898A80}" type="pres">
      <dgm:prSet presAssocID="{DB574423-59F2-4DE9-AA70-458E21CEE68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3FCCD4A-A214-445E-8670-9FDCB997D27E}" type="pres">
      <dgm:prSet presAssocID="{DB574423-59F2-4DE9-AA70-458E21CEE68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4E96B8-668C-4F04-90B1-E0190D3A631C}" type="pres">
      <dgm:prSet presAssocID="{DB574423-59F2-4DE9-AA70-458E21CEE68D}" presName="invisiNode" presStyleLbl="node1" presStyleIdx="0" presStyleCnt="4"/>
      <dgm:spPr/>
    </dgm:pt>
    <dgm:pt modelId="{823795F2-6992-40D8-A97F-47C2212F22BC}" type="pres">
      <dgm:prSet presAssocID="{DB574423-59F2-4DE9-AA70-458E21CEE68D}" presName="imagNode" presStyleLbl="fgImgPlace1" presStyleIdx="0" presStyleCnt="4"/>
      <dgm:spPr/>
    </dgm:pt>
    <dgm:pt modelId="{5D78A865-0BCC-4C7B-815C-8EF82917876B}" type="pres">
      <dgm:prSet presAssocID="{89052D96-25E4-4B2F-9D6B-ABB5CC4AC01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411D2D5-32EC-414B-81A3-120E3DAF3107}" type="pres">
      <dgm:prSet presAssocID="{426161C7-DAAF-4660-AB87-E98345CED2B5}" presName="compNode" presStyleCnt="0"/>
      <dgm:spPr/>
    </dgm:pt>
    <dgm:pt modelId="{6734A3F1-3C20-4595-A199-4B587C5553EC}" type="pres">
      <dgm:prSet presAssocID="{426161C7-DAAF-4660-AB87-E98345CED2B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C48BE06-A899-419A-B68E-FE60C188D12F}" type="pres">
      <dgm:prSet presAssocID="{426161C7-DAAF-4660-AB87-E98345CED2B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DD232A-2728-43EA-9E86-694E8DC9B1FE}" type="pres">
      <dgm:prSet presAssocID="{426161C7-DAAF-4660-AB87-E98345CED2B5}" presName="invisiNode" presStyleLbl="node1" presStyleIdx="1" presStyleCnt="4"/>
      <dgm:spPr/>
    </dgm:pt>
    <dgm:pt modelId="{1BE431E0-7CE8-477F-AA58-7FED6C3E1983}" type="pres">
      <dgm:prSet presAssocID="{426161C7-DAAF-4660-AB87-E98345CED2B5}" presName="imagNode" presStyleLbl="fgImgPlace1" presStyleIdx="1" presStyleCnt="4"/>
      <dgm:spPr/>
    </dgm:pt>
    <dgm:pt modelId="{FA24248D-2B84-4A6B-B56A-BB2D65D3D117}" type="pres">
      <dgm:prSet presAssocID="{50FF361D-9B60-4E5A-9410-9EB8BB9E49C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A8FDF9-945B-432F-9579-45C4ABC25EF0}" type="pres">
      <dgm:prSet presAssocID="{035689EE-2290-464D-B8AD-5C446E054A59}" presName="compNode" presStyleCnt="0"/>
      <dgm:spPr/>
    </dgm:pt>
    <dgm:pt modelId="{5EB3CF68-2B3B-49C6-89C7-48D0A81583A4}" type="pres">
      <dgm:prSet presAssocID="{035689EE-2290-464D-B8AD-5C446E054A5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7B139EE-1B35-4AFA-A8B8-67C69893CEA1}" type="pres">
      <dgm:prSet presAssocID="{035689EE-2290-464D-B8AD-5C446E054A5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1DB4DD-4B5F-4DBA-9107-1B01199C94C7}" type="pres">
      <dgm:prSet presAssocID="{035689EE-2290-464D-B8AD-5C446E054A59}" presName="invisiNode" presStyleLbl="node1" presStyleIdx="2" presStyleCnt="4"/>
      <dgm:spPr/>
    </dgm:pt>
    <dgm:pt modelId="{D6ED80FA-5BB7-47C9-9E88-30BC44A15699}" type="pres">
      <dgm:prSet presAssocID="{035689EE-2290-464D-B8AD-5C446E054A59}" presName="imagNode" presStyleLbl="fgImgPlace1" presStyleIdx="2" presStyleCnt="4"/>
      <dgm:spPr/>
    </dgm:pt>
    <dgm:pt modelId="{054EC0A6-7F11-49F0-B051-F6BC54347D4D}" type="pres">
      <dgm:prSet presAssocID="{3B0EB226-0FC8-4364-A0F3-C03F8110766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E1FA785-4260-4FAA-AA9E-B12126720E8C}" type="pres">
      <dgm:prSet presAssocID="{9E207732-B6ED-423C-9A6A-6E980FF76D28}" presName="compNode" presStyleCnt="0"/>
      <dgm:spPr/>
    </dgm:pt>
    <dgm:pt modelId="{19FDD610-A965-457D-B11C-0B0D0B9F0037}" type="pres">
      <dgm:prSet presAssocID="{9E207732-B6ED-423C-9A6A-6E980FF76D2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62F06AE-595B-435B-A349-968E18A8CDC5}" type="pres">
      <dgm:prSet presAssocID="{9E207732-B6ED-423C-9A6A-6E980FF76D2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9FB9F4-B097-4C15-B1B8-C2EEBABC7815}" type="pres">
      <dgm:prSet presAssocID="{9E207732-B6ED-423C-9A6A-6E980FF76D28}" presName="invisiNode" presStyleLbl="node1" presStyleIdx="3" presStyleCnt="4"/>
      <dgm:spPr/>
    </dgm:pt>
    <dgm:pt modelId="{6B6FF9FA-9186-4D75-803F-C90FF50D2A44}" type="pres">
      <dgm:prSet presAssocID="{9E207732-B6ED-423C-9A6A-6E980FF76D28}" presName="imagNode" presStyleLbl="fgImgPlace1" presStyleIdx="3" presStyleCnt="4"/>
      <dgm:spPr/>
    </dgm:pt>
  </dgm:ptLst>
  <dgm:cxnLst>
    <dgm:cxn modelId="{E09847FB-7579-482E-927E-B855C11133AF}" srcId="{9DFB4C9F-A507-466A-970A-9718C5BE447C}" destId="{DB574423-59F2-4DE9-AA70-458E21CEE68D}" srcOrd="0" destOrd="0" parTransId="{876F3398-BBBC-46D7-B052-54C1120667C8}" sibTransId="{89052D96-25E4-4B2F-9D6B-ABB5CC4AC01C}"/>
    <dgm:cxn modelId="{21D911CE-B036-4240-A217-1932BEA75E83}" type="presOf" srcId="{9E207732-B6ED-423C-9A6A-6E980FF76D28}" destId="{C62F06AE-595B-435B-A349-968E18A8CDC5}" srcOrd="1" destOrd="0" presId="urn:microsoft.com/office/officeart/2005/8/layout/hList7"/>
    <dgm:cxn modelId="{95737FAE-33FD-47AF-B915-4DAD7C6AD1D6}" type="presOf" srcId="{9DFB4C9F-A507-466A-970A-9718C5BE447C}" destId="{0CC06A77-4F81-4E90-825B-702118314C89}" srcOrd="0" destOrd="0" presId="urn:microsoft.com/office/officeart/2005/8/layout/hList7"/>
    <dgm:cxn modelId="{E57FC992-970C-4252-AE0F-760352FAA338}" type="presOf" srcId="{9E207732-B6ED-423C-9A6A-6E980FF76D28}" destId="{19FDD610-A965-457D-B11C-0B0D0B9F0037}" srcOrd="0" destOrd="0" presId="urn:microsoft.com/office/officeart/2005/8/layout/hList7"/>
    <dgm:cxn modelId="{0AC1D8E1-61D5-4A86-BD58-2288CCEB36C3}" type="presOf" srcId="{89052D96-25E4-4B2F-9D6B-ABB5CC4AC01C}" destId="{5D78A865-0BCC-4C7B-815C-8EF82917876B}" srcOrd="0" destOrd="0" presId="urn:microsoft.com/office/officeart/2005/8/layout/hList7"/>
    <dgm:cxn modelId="{FA6A9326-E053-4F5F-8FEE-196E708F4396}" type="presOf" srcId="{426161C7-DAAF-4660-AB87-E98345CED2B5}" destId="{EC48BE06-A899-419A-B68E-FE60C188D12F}" srcOrd="1" destOrd="0" presId="urn:microsoft.com/office/officeart/2005/8/layout/hList7"/>
    <dgm:cxn modelId="{2DDA43C7-5D84-476F-A8BD-8297516897D9}" srcId="{9DFB4C9F-A507-466A-970A-9718C5BE447C}" destId="{035689EE-2290-464D-B8AD-5C446E054A59}" srcOrd="2" destOrd="0" parTransId="{14DADC67-D464-4BCE-9267-04996605BFC1}" sibTransId="{3B0EB226-0FC8-4364-A0F3-C03F81107669}"/>
    <dgm:cxn modelId="{3C47CB94-FD2D-4688-8EC2-ABEE65960A84}" type="presOf" srcId="{035689EE-2290-464D-B8AD-5C446E054A59}" destId="{77B139EE-1B35-4AFA-A8B8-67C69893CEA1}" srcOrd="1" destOrd="0" presId="urn:microsoft.com/office/officeart/2005/8/layout/hList7"/>
    <dgm:cxn modelId="{4F6F5C87-50FD-4F50-9063-5903DE66EDDB}" srcId="{9DFB4C9F-A507-466A-970A-9718C5BE447C}" destId="{9E207732-B6ED-423C-9A6A-6E980FF76D28}" srcOrd="3" destOrd="0" parTransId="{45A75AE5-9A0D-4306-9968-525B2FC95499}" sibTransId="{A9EA9EB3-CE96-4EBD-947D-E08B8CF3CF18}"/>
    <dgm:cxn modelId="{A18B439E-6BA8-4C1C-A9A7-2F24D06A2782}" srcId="{9DFB4C9F-A507-466A-970A-9718C5BE447C}" destId="{426161C7-DAAF-4660-AB87-E98345CED2B5}" srcOrd="1" destOrd="0" parTransId="{C21B0A58-BEBD-4BFA-8910-D632A495AC87}" sibTransId="{50FF361D-9B60-4E5A-9410-9EB8BB9E49C5}"/>
    <dgm:cxn modelId="{5A1E2866-1BF6-464B-A9E7-FAB28D86733E}" type="presOf" srcId="{DB574423-59F2-4DE9-AA70-458E21CEE68D}" destId="{83FCCD4A-A214-445E-8670-9FDCB997D27E}" srcOrd="1" destOrd="0" presId="urn:microsoft.com/office/officeart/2005/8/layout/hList7"/>
    <dgm:cxn modelId="{7BA53AD0-4D41-4966-B629-7F3D7D74193E}" type="presOf" srcId="{50FF361D-9B60-4E5A-9410-9EB8BB9E49C5}" destId="{FA24248D-2B84-4A6B-B56A-BB2D65D3D117}" srcOrd="0" destOrd="0" presId="urn:microsoft.com/office/officeart/2005/8/layout/hList7"/>
    <dgm:cxn modelId="{0B07A422-121B-477E-8CEF-33E8BE7F296F}" type="presOf" srcId="{035689EE-2290-464D-B8AD-5C446E054A59}" destId="{5EB3CF68-2B3B-49C6-89C7-48D0A81583A4}" srcOrd="0" destOrd="0" presId="urn:microsoft.com/office/officeart/2005/8/layout/hList7"/>
    <dgm:cxn modelId="{8EF39E28-8009-4460-AC38-D92C2ED004EF}" type="presOf" srcId="{3B0EB226-0FC8-4364-A0F3-C03F81107669}" destId="{054EC0A6-7F11-49F0-B051-F6BC54347D4D}" srcOrd="0" destOrd="0" presId="urn:microsoft.com/office/officeart/2005/8/layout/hList7"/>
    <dgm:cxn modelId="{37BB5D02-CA0A-49BB-BD1F-0DB646BCAA6F}" type="presOf" srcId="{DB574423-59F2-4DE9-AA70-458E21CEE68D}" destId="{986D5C8B-5459-4B12-8AC6-3CC4B7898A80}" srcOrd="0" destOrd="0" presId="urn:microsoft.com/office/officeart/2005/8/layout/hList7"/>
    <dgm:cxn modelId="{E420AF18-313A-47D2-B3FE-7E7542B6E589}" type="presOf" srcId="{426161C7-DAAF-4660-AB87-E98345CED2B5}" destId="{6734A3F1-3C20-4595-A199-4B587C5553EC}" srcOrd="0" destOrd="0" presId="urn:microsoft.com/office/officeart/2005/8/layout/hList7"/>
    <dgm:cxn modelId="{C67D1F27-795C-4AFE-BD34-BC4AAF8319BF}" type="presParOf" srcId="{0CC06A77-4F81-4E90-825B-702118314C89}" destId="{26D8E4EA-D281-4F01-AD8E-FC273A8677EB}" srcOrd="0" destOrd="0" presId="urn:microsoft.com/office/officeart/2005/8/layout/hList7"/>
    <dgm:cxn modelId="{42F7BBDE-7F24-481B-9738-9450CA49731B}" type="presParOf" srcId="{0CC06A77-4F81-4E90-825B-702118314C89}" destId="{29DA6E97-4AFC-42EA-8271-EF9D940758DC}" srcOrd="1" destOrd="0" presId="urn:microsoft.com/office/officeart/2005/8/layout/hList7"/>
    <dgm:cxn modelId="{642B7D05-1A0D-4A5E-A18A-2DE5A81BF3AA}" type="presParOf" srcId="{29DA6E97-4AFC-42EA-8271-EF9D940758DC}" destId="{FBDC8877-F8C9-47CE-9A81-C63CF1A236AB}" srcOrd="0" destOrd="0" presId="urn:microsoft.com/office/officeart/2005/8/layout/hList7"/>
    <dgm:cxn modelId="{038BE39F-3E16-4002-BC5E-FE8AEAF82646}" type="presParOf" srcId="{FBDC8877-F8C9-47CE-9A81-C63CF1A236AB}" destId="{986D5C8B-5459-4B12-8AC6-3CC4B7898A80}" srcOrd="0" destOrd="0" presId="urn:microsoft.com/office/officeart/2005/8/layout/hList7"/>
    <dgm:cxn modelId="{BDC1329F-E86A-4CD2-98EA-C2604A48A7DC}" type="presParOf" srcId="{FBDC8877-F8C9-47CE-9A81-C63CF1A236AB}" destId="{83FCCD4A-A214-445E-8670-9FDCB997D27E}" srcOrd="1" destOrd="0" presId="urn:microsoft.com/office/officeart/2005/8/layout/hList7"/>
    <dgm:cxn modelId="{2D17C5A9-FFC0-4D56-8732-6388904B28D0}" type="presParOf" srcId="{FBDC8877-F8C9-47CE-9A81-C63CF1A236AB}" destId="{434E96B8-668C-4F04-90B1-E0190D3A631C}" srcOrd="2" destOrd="0" presId="urn:microsoft.com/office/officeart/2005/8/layout/hList7"/>
    <dgm:cxn modelId="{A7E5C8F7-2191-4700-A1DE-9FD303987C72}" type="presParOf" srcId="{FBDC8877-F8C9-47CE-9A81-C63CF1A236AB}" destId="{823795F2-6992-40D8-A97F-47C2212F22BC}" srcOrd="3" destOrd="0" presId="urn:microsoft.com/office/officeart/2005/8/layout/hList7"/>
    <dgm:cxn modelId="{ECA45FB4-F120-4C0F-BCFF-B35162B6AD4F}" type="presParOf" srcId="{29DA6E97-4AFC-42EA-8271-EF9D940758DC}" destId="{5D78A865-0BCC-4C7B-815C-8EF82917876B}" srcOrd="1" destOrd="0" presId="urn:microsoft.com/office/officeart/2005/8/layout/hList7"/>
    <dgm:cxn modelId="{314CA84F-7291-4F5A-993E-147CFB680313}" type="presParOf" srcId="{29DA6E97-4AFC-42EA-8271-EF9D940758DC}" destId="{1411D2D5-32EC-414B-81A3-120E3DAF3107}" srcOrd="2" destOrd="0" presId="urn:microsoft.com/office/officeart/2005/8/layout/hList7"/>
    <dgm:cxn modelId="{8209800A-4295-468B-9A60-11DC69775132}" type="presParOf" srcId="{1411D2D5-32EC-414B-81A3-120E3DAF3107}" destId="{6734A3F1-3C20-4595-A199-4B587C5553EC}" srcOrd="0" destOrd="0" presId="urn:microsoft.com/office/officeart/2005/8/layout/hList7"/>
    <dgm:cxn modelId="{69475DC9-E695-4E0C-A47D-EB21DE3B9613}" type="presParOf" srcId="{1411D2D5-32EC-414B-81A3-120E3DAF3107}" destId="{EC48BE06-A899-419A-B68E-FE60C188D12F}" srcOrd="1" destOrd="0" presId="urn:microsoft.com/office/officeart/2005/8/layout/hList7"/>
    <dgm:cxn modelId="{30D79DCD-346E-49C8-AF99-A1C8D340FE14}" type="presParOf" srcId="{1411D2D5-32EC-414B-81A3-120E3DAF3107}" destId="{6EDD232A-2728-43EA-9E86-694E8DC9B1FE}" srcOrd="2" destOrd="0" presId="urn:microsoft.com/office/officeart/2005/8/layout/hList7"/>
    <dgm:cxn modelId="{07A39365-F80D-415F-B5D3-8CB04787FFBF}" type="presParOf" srcId="{1411D2D5-32EC-414B-81A3-120E3DAF3107}" destId="{1BE431E0-7CE8-477F-AA58-7FED6C3E1983}" srcOrd="3" destOrd="0" presId="urn:microsoft.com/office/officeart/2005/8/layout/hList7"/>
    <dgm:cxn modelId="{A0B0E1CF-0324-4D2D-977A-8D142E4023B3}" type="presParOf" srcId="{29DA6E97-4AFC-42EA-8271-EF9D940758DC}" destId="{FA24248D-2B84-4A6B-B56A-BB2D65D3D117}" srcOrd="3" destOrd="0" presId="urn:microsoft.com/office/officeart/2005/8/layout/hList7"/>
    <dgm:cxn modelId="{673AB69A-3899-4AF6-BCB6-A1F94139C949}" type="presParOf" srcId="{29DA6E97-4AFC-42EA-8271-EF9D940758DC}" destId="{56A8FDF9-945B-432F-9579-45C4ABC25EF0}" srcOrd="4" destOrd="0" presId="urn:microsoft.com/office/officeart/2005/8/layout/hList7"/>
    <dgm:cxn modelId="{8DDF9807-748C-4740-A267-6BA3F40F495D}" type="presParOf" srcId="{56A8FDF9-945B-432F-9579-45C4ABC25EF0}" destId="{5EB3CF68-2B3B-49C6-89C7-48D0A81583A4}" srcOrd="0" destOrd="0" presId="urn:microsoft.com/office/officeart/2005/8/layout/hList7"/>
    <dgm:cxn modelId="{D02BAA96-EF40-4FDC-B950-6BA049FA551B}" type="presParOf" srcId="{56A8FDF9-945B-432F-9579-45C4ABC25EF0}" destId="{77B139EE-1B35-4AFA-A8B8-67C69893CEA1}" srcOrd="1" destOrd="0" presId="urn:microsoft.com/office/officeart/2005/8/layout/hList7"/>
    <dgm:cxn modelId="{030DCFC7-8F68-4EE3-958F-F9D5F5F4A660}" type="presParOf" srcId="{56A8FDF9-945B-432F-9579-45C4ABC25EF0}" destId="{241DB4DD-4B5F-4DBA-9107-1B01199C94C7}" srcOrd="2" destOrd="0" presId="urn:microsoft.com/office/officeart/2005/8/layout/hList7"/>
    <dgm:cxn modelId="{C9A6426C-350D-4617-B6D1-85F0F501BF56}" type="presParOf" srcId="{56A8FDF9-945B-432F-9579-45C4ABC25EF0}" destId="{D6ED80FA-5BB7-47C9-9E88-30BC44A15699}" srcOrd="3" destOrd="0" presId="urn:microsoft.com/office/officeart/2005/8/layout/hList7"/>
    <dgm:cxn modelId="{CA742B57-1905-4453-87CF-0BD83912A7A4}" type="presParOf" srcId="{29DA6E97-4AFC-42EA-8271-EF9D940758DC}" destId="{054EC0A6-7F11-49F0-B051-F6BC54347D4D}" srcOrd="5" destOrd="0" presId="urn:microsoft.com/office/officeart/2005/8/layout/hList7"/>
    <dgm:cxn modelId="{2786D9B1-6699-43B9-A96B-7CFBB7D87E0F}" type="presParOf" srcId="{29DA6E97-4AFC-42EA-8271-EF9D940758DC}" destId="{7E1FA785-4260-4FAA-AA9E-B12126720E8C}" srcOrd="6" destOrd="0" presId="urn:microsoft.com/office/officeart/2005/8/layout/hList7"/>
    <dgm:cxn modelId="{F781F2B7-6988-4CB8-AC3E-810BB364C19B}" type="presParOf" srcId="{7E1FA785-4260-4FAA-AA9E-B12126720E8C}" destId="{19FDD610-A965-457D-B11C-0B0D0B9F0037}" srcOrd="0" destOrd="0" presId="urn:microsoft.com/office/officeart/2005/8/layout/hList7"/>
    <dgm:cxn modelId="{37004AE6-EF10-4E85-BFCB-F2A82B5B00AC}" type="presParOf" srcId="{7E1FA785-4260-4FAA-AA9E-B12126720E8C}" destId="{C62F06AE-595B-435B-A349-968E18A8CDC5}" srcOrd="1" destOrd="0" presId="urn:microsoft.com/office/officeart/2005/8/layout/hList7"/>
    <dgm:cxn modelId="{DCE8F8F8-CFC2-44C9-A756-D238F1D25F99}" type="presParOf" srcId="{7E1FA785-4260-4FAA-AA9E-B12126720E8C}" destId="{149FB9F4-B097-4C15-B1B8-C2EEBABC7815}" srcOrd="2" destOrd="0" presId="urn:microsoft.com/office/officeart/2005/8/layout/hList7"/>
    <dgm:cxn modelId="{69239ED0-F8A3-4A15-BE67-11E9079FEDCF}" type="presParOf" srcId="{7E1FA785-4260-4FAA-AA9E-B12126720E8C}" destId="{6B6FF9FA-9186-4D75-803F-C90FF50D2A4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E11259-CBEC-4DB3-8B73-5FDB31BC7D2F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</dgm:pt>
    <dgm:pt modelId="{D6D5D389-DBB3-454D-803E-3BEE0462F830}">
      <dgm:prSet phldrT="[文字]"/>
      <dgm:spPr/>
      <dgm:t>
        <a:bodyPr/>
        <a:lstStyle/>
        <a:p>
          <a:r>
            <a:rPr lang="zh-TW" altLang="en-US" dirty="0" smtClean="0"/>
            <a:t>雙手肥皂清潔，搓洗</a:t>
          </a:r>
          <a:r>
            <a:rPr lang="en-US" altLang="zh-TW" dirty="0" smtClean="0"/>
            <a:t>40~60</a:t>
          </a:r>
          <a:r>
            <a:rPr lang="zh-TW" altLang="en-US" dirty="0" smtClean="0"/>
            <a:t>秒</a:t>
          </a:r>
          <a:endParaRPr lang="zh-TW" altLang="en-US" dirty="0"/>
        </a:p>
      </dgm:t>
    </dgm:pt>
    <dgm:pt modelId="{B644273A-27E4-43F6-91DD-2189A51FA2FD}" type="parTrans" cxnId="{DEB8082C-5EC3-4149-9624-024B203872C0}">
      <dgm:prSet/>
      <dgm:spPr/>
      <dgm:t>
        <a:bodyPr/>
        <a:lstStyle/>
        <a:p>
          <a:endParaRPr lang="zh-TW" altLang="en-US"/>
        </a:p>
      </dgm:t>
    </dgm:pt>
    <dgm:pt modelId="{F5E37F4E-DAFC-432F-BA8D-A7427A0A406E}" type="sibTrans" cxnId="{DEB8082C-5EC3-4149-9624-024B203872C0}">
      <dgm:prSet/>
      <dgm:spPr/>
      <dgm:t>
        <a:bodyPr/>
        <a:lstStyle/>
        <a:p>
          <a:endParaRPr lang="zh-TW" altLang="en-US"/>
        </a:p>
      </dgm:t>
    </dgm:pt>
    <dgm:pt modelId="{95809955-6985-455C-86F6-FA3D3D62A5CB}">
      <dgm:prSet phldrT="[文字]"/>
      <dgm:spPr/>
      <dgm:t>
        <a:bodyPr/>
        <a:lstStyle/>
        <a:p>
          <a:r>
            <a:rPr lang="zh-TW" altLang="en-US" dirty="0" smtClean="0"/>
            <a:t>口罩要遮住口鼻、蓋住下巴 </a:t>
          </a:r>
          <a:endParaRPr lang="zh-TW" altLang="en-US" dirty="0"/>
        </a:p>
      </dgm:t>
    </dgm:pt>
    <dgm:pt modelId="{D8A6899A-CC84-46FA-960E-096DD5CE0AE6}" type="parTrans" cxnId="{E15B3A22-84B2-4099-A61E-FD30A79B1D1E}">
      <dgm:prSet/>
      <dgm:spPr/>
      <dgm:t>
        <a:bodyPr/>
        <a:lstStyle/>
        <a:p>
          <a:endParaRPr lang="zh-TW" altLang="en-US"/>
        </a:p>
      </dgm:t>
    </dgm:pt>
    <dgm:pt modelId="{586B7E68-DF6C-4709-9CB7-B62F147192BE}" type="sibTrans" cxnId="{E15B3A22-84B2-4099-A61E-FD30A79B1D1E}">
      <dgm:prSet/>
      <dgm:spPr/>
      <dgm:t>
        <a:bodyPr/>
        <a:lstStyle/>
        <a:p>
          <a:endParaRPr lang="zh-TW" altLang="en-US"/>
        </a:p>
      </dgm:t>
    </dgm:pt>
    <dgm:pt modelId="{65B38322-F555-4AE3-ABC3-73DD927FF399}">
      <dgm:prSet phldrT="[文字]"/>
      <dgm:spPr/>
      <dgm:t>
        <a:bodyPr/>
        <a:lstStyle/>
        <a:p>
          <a:r>
            <a:rPr lang="zh-TW" altLang="en-US" dirty="0" smtClean="0"/>
            <a:t>噴</a:t>
          </a:r>
          <a:r>
            <a:rPr lang="en-US" altLang="zh-TW" dirty="0" smtClean="0"/>
            <a:t>75%</a:t>
          </a:r>
          <a:r>
            <a:rPr lang="zh-TW" altLang="en-US" dirty="0" smtClean="0"/>
            <a:t>酒精搓洗雙手</a:t>
          </a:r>
          <a:r>
            <a:rPr lang="en-US" altLang="zh-TW" dirty="0" smtClean="0"/>
            <a:t>20-30</a:t>
          </a:r>
          <a:r>
            <a:rPr lang="zh-TW" altLang="en-US" dirty="0" smtClean="0"/>
            <a:t>秒</a:t>
          </a:r>
          <a:endParaRPr lang="zh-TW" altLang="en-US" dirty="0"/>
        </a:p>
      </dgm:t>
    </dgm:pt>
    <dgm:pt modelId="{63298110-4837-4DDC-80BB-05285863A8DC}" type="parTrans" cxnId="{EE48AC76-41A7-45CC-9563-95F097785F28}">
      <dgm:prSet/>
      <dgm:spPr/>
      <dgm:t>
        <a:bodyPr/>
        <a:lstStyle/>
        <a:p>
          <a:endParaRPr lang="zh-TW" altLang="en-US"/>
        </a:p>
      </dgm:t>
    </dgm:pt>
    <dgm:pt modelId="{F89A3A64-8510-45D5-9479-59B86507048E}" type="sibTrans" cxnId="{EE48AC76-41A7-45CC-9563-95F097785F28}">
      <dgm:prSet/>
      <dgm:spPr/>
      <dgm:t>
        <a:bodyPr/>
        <a:lstStyle/>
        <a:p>
          <a:endParaRPr lang="zh-TW" altLang="en-US"/>
        </a:p>
      </dgm:t>
    </dgm:pt>
    <dgm:pt modelId="{191A2E04-54AC-4C59-8C55-6A6E1D49241D}" type="pres">
      <dgm:prSet presAssocID="{39E11259-CBEC-4DB3-8B73-5FDB31BC7D2F}" presName="Name0" presStyleCnt="0">
        <dgm:presLayoutVars>
          <dgm:dir/>
          <dgm:resizeHandles val="exact"/>
        </dgm:presLayoutVars>
      </dgm:prSet>
      <dgm:spPr/>
    </dgm:pt>
    <dgm:pt modelId="{304828EB-959C-4347-B8C5-39E063AC597F}" type="pres">
      <dgm:prSet presAssocID="{39E11259-CBEC-4DB3-8B73-5FDB31BC7D2F}" presName="fgShape" presStyleLbl="fgShp" presStyleIdx="0" presStyleCnt="1" custLinFactNeighborX="-1391" custLinFactNeighborY="-69630"/>
      <dgm:spPr/>
    </dgm:pt>
    <dgm:pt modelId="{D7F7773F-885F-45E8-99DC-0B2F7DC7C3CC}" type="pres">
      <dgm:prSet presAssocID="{39E11259-CBEC-4DB3-8B73-5FDB31BC7D2F}" presName="linComp" presStyleCnt="0"/>
      <dgm:spPr/>
    </dgm:pt>
    <dgm:pt modelId="{8CE9C805-DB2D-4D0E-9429-F578A385CA92}" type="pres">
      <dgm:prSet presAssocID="{D6D5D389-DBB3-454D-803E-3BEE0462F830}" presName="compNode" presStyleCnt="0"/>
      <dgm:spPr/>
    </dgm:pt>
    <dgm:pt modelId="{E0575410-CFFA-410F-8B7E-526EC5F8E8F4}" type="pres">
      <dgm:prSet presAssocID="{D6D5D389-DBB3-454D-803E-3BEE0462F830}" presName="bkgdShape" presStyleLbl="node1" presStyleIdx="0" presStyleCnt="3"/>
      <dgm:spPr/>
      <dgm:t>
        <a:bodyPr/>
        <a:lstStyle/>
        <a:p>
          <a:endParaRPr lang="zh-TW" altLang="en-US"/>
        </a:p>
      </dgm:t>
    </dgm:pt>
    <dgm:pt modelId="{E8CFF7C1-EA33-41A8-B334-52CAB29B4AAD}" type="pres">
      <dgm:prSet presAssocID="{D6D5D389-DBB3-454D-803E-3BEE0462F83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16F6E3-6088-4C3A-A295-B37D2704C23B}" type="pres">
      <dgm:prSet presAssocID="{D6D5D389-DBB3-454D-803E-3BEE0462F830}" presName="invisiNode" presStyleLbl="node1" presStyleIdx="0" presStyleCnt="3"/>
      <dgm:spPr/>
    </dgm:pt>
    <dgm:pt modelId="{BF4E8607-E1D7-48AF-9F29-C426E5DAA29F}" type="pres">
      <dgm:prSet presAssocID="{D6D5D389-DBB3-454D-803E-3BEE0462F830}" presName="imagNode" presStyleLbl="fgImgPlace1" presStyleIdx="0" presStyleCnt="3"/>
      <dgm:spPr/>
    </dgm:pt>
    <dgm:pt modelId="{1C8DA931-CC53-4BC3-88A9-D2C28CB9C06A}" type="pres">
      <dgm:prSet presAssocID="{F5E37F4E-DAFC-432F-BA8D-A7427A0A406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6FECA6A-4C0E-4155-B29B-8EC9E9A39544}" type="pres">
      <dgm:prSet presAssocID="{95809955-6985-455C-86F6-FA3D3D62A5CB}" presName="compNode" presStyleCnt="0"/>
      <dgm:spPr/>
    </dgm:pt>
    <dgm:pt modelId="{54E89382-A8AB-4D36-A5E9-D7BB41349F48}" type="pres">
      <dgm:prSet presAssocID="{95809955-6985-455C-86F6-FA3D3D62A5CB}" presName="bkgdShape" presStyleLbl="node1" presStyleIdx="1" presStyleCnt="3" custLinFactNeighborX="-38" custLinFactNeighborY="51292"/>
      <dgm:spPr/>
      <dgm:t>
        <a:bodyPr/>
        <a:lstStyle/>
        <a:p>
          <a:endParaRPr lang="zh-TW" altLang="en-US"/>
        </a:p>
      </dgm:t>
    </dgm:pt>
    <dgm:pt modelId="{CD257CD3-75B4-4497-B12B-4DF031E5C0DD}" type="pres">
      <dgm:prSet presAssocID="{95809955-6985-455C-86F6-FA3D3D62A5C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C21990-E8BC-48B7-8ECF-AA35514B0DEF}" type="pres">
      <dgm:prSet presAssocID="{95809955-6985-455C-86F6-FA3D3D62A5CB}" presName="invisiNode" presStyleLbl="node1" presStyleIdx="1" presStyleCnt="3"/>
      <dgm:spPr/>
    </dgm:pt>
    <dgm:pt modelId="{A119B45A-3E6E-4A49-A35F-FAA71B73894E}" type="pres">
      <dgm:prSet presAssocID="{95809955-6985-455C-86F6-FA3D3D62A5CB}" presName="imagNode" presStyleLbl="fgImgPlace1" presStyleIdx="1" presStyleCnt="3"/>
      <dgm:spPr/>
    </dgm:pt>
    <dgm:pt modelId="{19799C8A-290E-4F3E-8298-9740E86DE30B}" type="pres">
      <dgm:prSet presAssocID="{586B7E68-DF6C-4709-9CB7-B62F147192B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6578C38-19AA-4D60-853D-05658342A9AE}" type="pres">
      <dgm:prSet presAssocID="{65B38322-F555-4AE3-ABC3-73DD927FF399}" presName="compNode" presStyleCnt="0"/>
      <dgm:spPr/>
    </dgm:pt>
    <dgm:pt modelId="{BDF129FA-EA0D-4C3A-AC4A-CB6E15B4DAC6}" type="pres">
      <dgm:prSet presAssocID="{65B38322-F555-4AE3-ABC3-73DD927FF399}" presName="bkgdShape" presStyleLbl="node1" presStyleIdx="2" presStyleCnt="3" custLinFactNeighborX="705" custLinFactNeighborY="-2439"/>
      <dgm:spPr/>
      <dgm:t>
        <a:bodyPr/>
        <a:lstStyle/>
        <a:p>
          <a:endParaRPr lang="zh-TW" altLang="en-US"/>
        </a:p>
      </dgm:t>
    </dgm:pt>
    <dgm:pt modelId="{1864E63D-3A6E-492D-8A2C-C7F2B45705E3}" type="pres">
      <dgm:prSet presAssocID="{65B38322-F555-4AE3-ABC3-73DD927FF399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3A8C9B-E2CF-49B8-8AB5-44911762B060}" type="pres">
      <dgm:prSet presAssocID="{65B38322-F555-4AE3-ABC3-73DD927FF399}" presName="invisiNode" presStyleLbl="node1" presStyleIdx="2" presStyleCnt="3"/>
      <dgm:spPr/>
    </dgm:pt>
    <dgm:pt modelId="{F9B7C938-825D-4CBF-BB68-101C94FC8123}" type="pres">
      <dgm:prSet presAssocID="{65B38322-F555-4AE3-ABC3-73DD927FF399}" presName="imagNode" presStyleLbl="fgImgPlace1" presStyleIdx="2" presStyleCnt="3" custLinFactNeighborX="-4667" custLinFactNeighborY="8393"/>
      <dgm:spPr/>
    </dgm:pt>
  </dgm:ptLst>
  <dgm:cxnLst>
    <dgm:cxn modelId="{3A2B7560-1EFC-47B2-A460-607E79745615}" type="presOf" srcId="{F5E37F4E-DAFC-432F-BA8D-A7427A0A406E}" destId="{1C8DA931-CC53-4BC3-88A9-D2C28CB9C06A}" srcOrd="0" destOrd="0" presId="urn:microsoft.com/office/officeart/2005/8/layout/hList7"/>
    <dgm:cxn modelId="{BA84F980-68C6-462A-8038-219E8517E4F9}" type="presOf" srcId="{95809955-6985-455C-86F6-FA3D3D62A5CB}" destId="{54E89382-A8AB-4D36-A5E9-D7BB41349F48}" srcOrd="0" destOrd="0" presId="urn:microsoft.com/office/officeart/2005/8/layout/hList7"/>
    <dgm:cxn modelId="{752A504A-FB58-452A-B166-243DA170AB78}" type="presOf" srcId="{D6D5D389-DBB3-454D-803E-3BEE0462F830}" destId="{E8CFF7C1-EA33-41A8-B334-52CAB29B4AAD}" srcOrd="1" destOrd="0" presId="urn:microsoft.com/office/officeart/2005/8/layout/hList7"/>
    <dgm:cxn modelId="{EE48AC76-41A7-45CC-9563-95F097785F28}" srcId="{39E11259-CBEC-4DB3-8B73-5FDB31BC7D2F}" destId="{65B38322-F555-4AE3-ABC3-73DD927FF399}" srcOrd="2" destOrd="0" parTransId="{63298110-4837-4DDC-80BB-05285863A8DC}" sibTransId="{F89A3A64-8510-45D5-9479-59B86507048E}"/>
    <dgm:cxn modelId="{558D0A95-6F13-442E-913B-5DD6DAE8DD91}" type="presOf" srcId="{65B38322-F555-4AE3-ABC3-73DD927FF399}" destId="{BDF129FA-EA0D-4C3A-AC4A-CB6E15B4DAC6}" srcOrd="0" destOrd="0" presId="urn:microsoft.com/office/officeart/2005/8/layout/hList7"/>
    <dgm:cxn modelId="{DEB8082C-5EC3-4149-9624-024B203872C0}" srcId="{39E11259-CBEC-4DB3-8B73-5FDB31BC7D2F}" destId="{D6D5D389-DBB3-454D-803E-3BEE0462F830}" srcOrd="0" destOrd="0" parTransId="{B644273A-27E4-43F6-91DD-2189A51FA2FD}" sibTransId="{F5E37F4E-DAFC-432F-BA8D-A7427A0A406E}"/>
    <dgm:cxn modelId="{A09EA084-DCA2-43A8-BA47-AE09FCEF3230}" type="presOf" srcId="{95809955-6985-455C-86F6-FA3D3D62A5CB}" destId="{CD257CD3-75B4-4497-B12B-4DF031E5C0DD}" srcOrd="1" destOrd="0" presId="urn:microsoft.com/office/officeart/2005/8/layout/hList7"/>
    <dgm:cxn modelId="{E5FD931A-BC4D-4686-BBD0-2399E4DC11B5}" type="presOf" srcId="{65B38322-F555-4AE3-ABC3-73DD927FF399}" destId="{1864E63D-3A6E-492D-8A2C-C7F2B45705E3}" srcOrd="1" destOrd="0" presId="urn:microsoft.com/office/officeart/2005/8/layout/hList7"/>
    <dgm:cxn modelId="{E15B3A22-84B2-4099-A61E-FD30A79B1D1E}" srcId="{39E11259-CBEC-4DB3-8B73-5FDB31BC7D2F}" destId="{95809955-6985-455C-86F6-FA3D3D62A5CB}" srcOrd="1" destOrd="0" parTransId="{D8A6899A-CC84-46FA-960E-096DD5CE0AE6}" sibTransId="{586B7E68-DF6C-4709-9CB7-B62F147192BE}"/>
    <dgm:cxn modelId="{A87B2539-7AA4-4ACA-98C3-347B0A552E90}" type="presOf" srcId="{39E11259-CBEC-4DB3-8B73-5FDB31BC7D2F}" destId="{191A2E04-54AC-4C59-8C55-6A6E1D49241D}" srcOrd="0" destOrd="0" presId="urn:microsoft.com/office/officeart/2005/8/layout/hList7"/>
    <dgm:cxn modelId="{52A063CE-2BE1-47F4-A42B-DB5EF8286264}" type="presOf" srcId="{586B7E68-DF6C-4709-9CB7-B62F147192BE}" destId="{19799C8A-290E-4F3E-8298-9740E86DE30B}" srcOrd="0" destOrd="0" presId="urn:microsoft.com/office/officeart/2005/8/layout/hList7"/>
    <dgm:cxn modelId="{F1501CF4-3EA5-4E79-AC31-04B0D637B7F3}" type="presOf" srcId="{D6D5D389-DBB3-454D-803E-3BEE0462F830}" destId="{E0575410-CFFA-410F-8B7E-526EC5F8E8F4}" srcOrd="0" destOrd="0" presId="urn:microsoft.com/office/officeart/2005/8/layout/hList7"/>
    <dgm:cxn modelId="{ECCC0C8B-9EB6-45FB-A901-A0C58A0B8E68}" type="presParOf" srcId="{191A2E04-54AC-4C59-8C55-6A6E1D49241D}" destId="{304828EB-959C-4347-B8C5-39E063AC597F}" srcOrd="0" destOrd="0" presId="urn:microsoft.com/office/officeart/2005/8/layout/hList7"/>
    <dgm:cxn modelId="{2CB15242-B453-44A1-ABE3-D1CB1683D103}" type="presParOf" srcId="{191A2E04-54AC-4C59-8C55-6A6E1D49241D}" destId="{D7F7773F-885F-45E8-99DC-0B2F7DC7C3CC}" srcOrd="1" destOrd="0" presId="urn:microsoft.com/office/officeart/2005/8/layout/hList7"/>
    <dgm:cxn modelId="{DFBCDE9F-0953-435B-9C20-043655D51280}" type="presParOf" srcId="{D7F7773F-885F-45E8-99DC-0B2F7DC7C3CC}" destId="{8CE9C805-DB2D-4D0E-9429-F578A385CA92}" srcOrd="0" destOrd="0" presId="urn:microsoft.com/office/officeart/2005/8/layout/hList7"/>
    <dgm:cxn modelId="{61811647-E39A-4122-8B35-D05955E878A2}" type="presParOf" srcId="{8CE9C805-DB2D-4D0E-9429-F578A385CA92}" destId="{E0575410-CFFA-410F-8B7E-526EC5F8E8F4}" srcOrd="0" destOrd="0" presId="urn:microsoft.com/office/officeart/2005/8/layout/hList7"/>
    <dgm:cxn modelId="{9D3404AA-93A3-44B8-989D-6606234DC7C6}" type="presParOf" srcId="{8CE9C805-DB2D-4D0E-9429-F578A385CA92}" destId="{E8CFF7C1-EA33-41A8-B334-52CAB29B4AAD}" srcOrd="1" destOrd="0" presId="urn:microsoft.com/office/officeart/2005/8/layout/hList7"/>
    <dgm:cxn modelId="{F31C5D4E-D384-4270-9E8A-29528117AB27}" type="presParOf" srcId="{8CE9C805-DB2D-4D0E-9429-F578A385CA92}" destId="{1416F6E3-6088-4C3A-A295-B37D2704C23B}" srcOrd="2" destOrd="0" presId="urn:microsoft.com/office/officeart/2005/8/layout/hList7"/>
    <dgm:cxn modelId="{E0C1CB45-3A17-43A3-91DC-D466531DC88C}" type="presParOf" srcId="{8CE9C805-DB2D-4D0E-9429-F578A385CA92}" destId="{BF4E8607-E1D7-48AF-9F29-C426E5DAA29F}" srcOrd="3" destOrd="0" presId="urn:microsoft.com/office/officeart/2005/8/layout/hList7"/>
    <dgm:cxn modelId="{4C0A53CA-8F64-49BA-AED0-B8A9A8F18E38}" type="presParOf" srcId="{D7F7773F-885F-45E8-99DC-0B2F7DC7C3CC}" destId="{1C8DA931-CC53-4BC3-88A9-D2C28CB9C06A}" srcOrd="1" destOrd="0" presId="urn:microsoft.com/office/officeart/2005/8/layout/hList7"/>
    <dgm:cxn modelId="{49083AEA-7385-4C23-A87C-44C668535CDC}" type="presParOf" srcId="{D7F7773F-885F-45E8-99DC-0B2F7DC7C3CC}" destId="{66FECA6A-4C0E-4155-B29B-8EC9E9A39544}" srcOrd="2" destOrd="0" presId="urn:microsoft.com/office/officeart/2005/8/layout/hList7"/>
    <dgm:cxn modelId="{E095C038-59C7-4539-85EC-96591A91664E}" type="presParOf" srcId="{66FECA6A-4C0E-4155-B29B-8EC9E9A39544}" destId="{54E89382-A8AB-4D36-A5E9-D7BB41349F48}" srcOrd="0" destOrd="0" presId="urn:microsoft.com/office/officeart/2005/8/layout/hList7"/>
    <dgm:cxn modelId="{E1EAEEC5-6194-413C-8044-BEE33B4136A0}" type="presParOf" srcId="{66FECA6A-4C0E-4155-B29B-8EC9E9A39544}" destId="{CD257CD3-75B4-4497-B12B-4DF031E5C0DD}" srcOrd="1" destOrd="0" presId="urn:microsoft.com/office/officeart/2005/8/layout/hList7"/>
    <dgm:cxn modelId="{225338BD-DE05-4D11-AC8E-CB7C54149278}" type="presParOf" srcId="{66FECA6A-4C0E-4155-B29B-8EC9E9A39544}" destId="{F5C21990-E8BC-48B7-8ECF-AA35514B0DEF}" srcOrd="2" destOrd="0" presId="urn:microsoft.com/office/officeart/2005/8/layout/hList7"/>
    <dgm:cxn modelId="{0D9FAA4E-F684-4CB0-B50A-E073E5A32AD2}" type="presParOf" srcId="{66FECA6A-4C0E-4155-B29B-8EC9E9A39544}" destId="{A119B45A-3E6E-4A49-A35F-FAA71B73894E}" srcOrd="3" destOrd="0" presId="urn:microsoft.com/office/officeart/2005/8/layout/hList7"/>
    <dgm:cxn modelId="{10CBD7C9-07A8-4803-A87B-AE4E459EB764}" type="presParOf" srcId="{D7F7773F-885F-45E8-99DC-0B2F7DC7C3CC}" destId="{19799C8A-290E-4F3E-8298-9740E86DE30B}" srcOrd="3" destOrd="0" presId="urn:microsoft.com/office/officeart/2005/8/layout/hList7"/>
    <dgm:cxn modelId="{29E7A1AA-32A3-4637-8E82-1C412BAABA73}" type="presParOf" srcId="{D7F7773F-885F-45E8-99DC-0B2F7DC7C3CC}" destId="{16578C38-19AA-4D60-853D-05658342A9AE}" srcOrd="4" destOrd="0" presId="urn:microsoft.com/office/officeart/2005/8/layout/hList7"/>
    <dgm:cxn modelId="{EF1DEE8E-E3D5-4C32-91A9-DE1D0D708BFA}" type="presParOf" srcId="{16578C38-19AA-4D60-853D-05658342A9AE}" destId="{BDF129FA-EA0D-4C3A-AC4A-CB6E15B4DAC6}" srcOrd="0" destOrd="0" presId="urn:microsoft.com/office/officeart/2005/8/layout/hList7"/>
    <dgm:cxn modelId="{40061B8B-15C2-44D8-91B0-CDE23F702501}" type="presParOf" srcId="{16578C38-19AA-4D60-853D-05658342A9AE}" destId="{1864E63D-3A6E-492D-8A2C-C7F2B45705E3}" srcOrd="1" destOrd="0" presId="urn:microsoft.com/office/officeart/2005/8/layout/hList7"/>
    <dgm:cxn modelId="{683C6C7B-EA08-41B5-A3B4-2E26F4C7F5F4}" type="presParOf" srcId="{16578C38-19AA-4D60-853D-05658342A9AE}" destId="{D93A8C9B-E2CF-49B8-8AB5-44911762B060}" srcOrd="2" destOrd="0" presId="urn:microsoft.com/office/officeart/2005/8/layout/hList7"/>
    <dgm:cxn modelId="{DF2D6F28-5083-4DEE-9FDA-A2AAC6F6072A}" type="presParOf" srcId="{16578C38-19AA-4D60-853D-05658342A9AE}" destId="{F9B7C938-825D-4CBF-BB68-101C94FC812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69F739-4042-4F5A-BEB2-DA3C817417EC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EEF6CA8-2AD6-443A-9B5A-D8A729935689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D4A045C-879D-4007-809A-2DBA19D13C84}" type="parTrans" cxnId="{9113A474-0300-4ADE-AA47-3EA6679DC21B}">
      <dgm:prSet/>
      <dgm:spPr/>
      <dgm:t>
        <a:bodyPr/>
        <a:lstStyle/>
        <a:p>
          <a:endParaRPr lang="zh-TW" altLang="en-US"/>
        </a:p>
      </dgm:t>
    </dgm:pt>
    <dgm:pt modelId="{E5B16F8E-F133-43B1-BA46-0D556FA1D281}" type="sibTrans" cxnId="{9113A474-0300-4ADE-AA47-3EA6679DC21B}">
      <dgm:prSet/>
      <dgm:spPr/>
      <dgm:t>
        <a:bodyPr/>
        <a:lstStyle/>
        <a:p>
          <a:endParaRPr lang="zh-TW" altLang="en-US"/>
        </a:p>
      </dgm:t>
    </dgm:pt>
    <dgm:pt modelId="{A952A568-FE93-4875-8A1F-4DC2BF2DBD64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5E3EF50D-245C-4796-818E-DD28E0A6EFAD}" type="parTrans" cxnId="{5D5F165B-1390-4C3E-AA90-DB446268A970}">
      <dgm:prSet/>
      <dgm:spPr/>
      <dgm:t>
        <a:bodyPr/>
        <a:lstStyle/>
        <a:p>
          <a:endParaRPr lang="zh-TW" altLang="en-US"/>
        </a:p>
      </dgm:t>
    </dgm:pt>
    <dgm:pt modelId="{C0589624-4118-42FF-8ECE-9E60798E082A}" type="sibTrans" cxnId="{5D5F165B-1390-4C3E-AA90-DB446268A970}">
      <dgm:prSet/>
      <dgm:spPr/>
      <dgm:t>
        <a:bodyPr/>
        <a:lstStyle/>
        <a:p>
          <a:endParaRPr lang="zh-TW" altLang="en-US"/>
        </a:p>
      </dgm:t>
    </dgm:pt>
    <dgm:pt modelId="{BD3AD092-E8DE-40E7-9CF6-62EDB313261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D2636ED-F0D4-42CF-8C32-A3842140A58C}" type="parTrans" cxnId="{608E8276-FC2F-43EC-9179-F51CFAEBAA2B}">
      <dgm:prSet/>
      <dgm:spPr/>
      <dgm:t>
        <a:bodyPr/>
        <a:lstStyle/>
        <a:p>
          <a:endParaRPr lang="zh-TW" altLang="en-US"/>
        </a:p>
      </dgm:t>
    </dgm:pt>
    <dgm:pt modelId="{2D954024-6006-4F13-A530-BA2FC8E135FF}" type="sibTrans" cxnId="{608E8276-FC2F-43EC-9179-F51CFAEBAA2B}">
      <dgm:prSet/>
      <dgm:spPr/>
      <dgm:t>
        <a:bodyPr/>
        <a:lstStyle/>
        <a:p>
          <a:endParaRPr lang="zh-TW" altLang="en-US"/>
        </a:p>
      </dgm:t>
    </dgm:pt>
    <dgm:pt modelId="{4DF95ED6-B1F8-464E-9641-F59DAC0E24F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081B20F-3E9D-430A-B393-99A78102D4B0}" type="parTrans" cxnId="{10EDF477-E8AB-414B-95B0-C4EDB944D2C0}">
      <dgm:prSet/>
      <dgm:spPr/>
      <dgm:t>
        <a:bodyPr/>
        <a:lstStyle/>
        <a:p>
          <a:endParaRPr lang="zh-TW" altLang="en-US"/>
        </a:p>
      </dgm:t>
    </dgm:pt>
    <dgm:pt modelId="{3EC1411B-6F7D-4DCB-A7E5-B3887438F5CF}" type="sibTrans" cxnId="{10EDF477-E8AB-414B-95B0-C4EDB944D2C0}">
      <dgm:prSet/>
      <dgm:spPr/>
      <dgm:t>
        <a:bodyPr/>
        <a:lstStyle/>
        <a:p>
          <a:endParaRPr lang="zh-TW" altLang="en-US"/>
        </a:p>
      </dgm:t>
    </dgm:pt>
    <dgm:pt modelId="{8DCEE6EB-A9DD-4C0E-9864-62D1E6A5AC2A}" type="pres">
      <dgm:prSet presAssocID="{6969F739-4042-4F5A-BEB2-DA3C817417E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BBA8D6CA-43DA-46E3-8452-FE636150CFEC}" type="pres">
      <dgm:prSet presAssocID="{BEEF6CA8-2AD6-443A-9B5A-D8A729935689}" presName="composite" presStyleCnt="0"/>
      <dgm:spPr/>
    </dgm:pt>
    <dgm:pt modelId="{C163F2B6-1F87-4F64-AB6B-432E81D9A371}" type="pres">
      <dgm:prSet presAssocID="{BEEF6CA8-2AD6-443A-9B5A-D8A72993568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6A0052-753E-4089-AC97-9354EEE247C4}" type="pres">
      <dgm:prSet presAssocID="{BEEF6CA8-2AD6-443A-9B5A-D8A72993568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C655079-E067-4C2D-9E53-EC5BB25A0D78}" type="pres">
      <dgm:prSet presAssocID="{BEEF6CA8-2AD6-443A-9B5A-D8A729935689}" presName="ChildText" presStyleLbl="fgAcc1" presStyleIdx="0" presStyleCnt="2" custLinFactNeighborX="19482" custLinFactNeighborY="-5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62F57B-89C1-43F7-BA28-D014CB8B0ABE}" type="pres">
      <dgm:prSet presAssocID="{E5B16F8E-F133-43B1-BA46-0D556FA1D281}" presName="sibTrans" presStyleCnt="0"/>
      <dgm:spPr/>
    </dgm:pt>
    <dgm:pt modelId="{B96FA569-342A-4865-9C13-10B47CE83286}" type="pres">
      <dgm:prSet presAssocID="{BD3AD092-E8DE-40E7-9CF6-62EDB3132615}" presName="composite" presStyleCnt="0"/>
      <dgm:spPr/>
    </dgm:pt>
    <dgm:pt modelId="{FCC0553F-0E85-4CDD-9B51-6CDA814A0C09}" type="pres">
      <dgm:prSet presAssocID="{BD3AD092-E8DE-40E7-9CF6-62EDB313261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37039E-0FE9-4CD4-9526-70F38AB7605D}" type="pres">
      <dgm:prSet presAssocID="{BD3AD092-E8DE-40E7-9CF6-62EDB313261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87AE8F6-EB6C-4ED8-86EC-5D2E78ACE749}" type="pres">
      <dgm:prSet presAssocID="{BD3AD092-E8DE-40E7-9CF6-62EDB3132615}" presName="ChildText" presStyleLbl="fgAcc1" presStyleIdx="1" presStyleCnt="2" custScaleY="123957" custLinFactNeighborX="14914" custLinFactNeighborY="-5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8E8276-FC2F-43EC-9179-F51CFAEBAA2B}" srcId="{6969F739-4042-4F5A-BEB2-DA3C817417EC}" destId="{BD3AD092-E8DE-40E7-9CF6-62EDB3132615}" srcOrd="1" destOrd="0" parTransId="{ED2636ED-F0D4-42CF-8C32-A3842140A58C}" sibTransId="{2D954024-6006-4F13-A530-BA2FC8E135FF}"/>
    <dgm:cxn modelId="{BDB85127-B8C7-448E-AE63-D42B687CF5B6}" type="presOf" srcId="{BEEF6CA8-2AD6-443A-9B5A-D8A729935689}" destId="{C163F2B6-1F87-4F64-AB6B-432E81D9A371}" srcOrd="0" destOrd="0" presId="urn:microsoft.com/office/officeart/2008/layout/TitledPictureBlocks"/>
    <dgm:cxn modelId="{8AF119D2-CE5D-4F12-BEB6-381B62E85F34}" type="presOf" srcId="{BD3AD092-E8DE-40E7-9CF6-62EDB3132615}" destId="{FCC0553F-0E85-4CDD-9B51-6CDA814A0C09}" srcOrd="0" destOrd="0" presId="urn:microsoft.com/office/officeart/2008/layout/TitledPictureBlocks"/>
    <dgm:cxn modelId="{10EDF477-E8AB-414B-95B0-C4EDB944D2C0}" srcId="{BD3AD092-E8DE-40E7-9CF6-62EDB3132615}" destId="{4DF95ED6-B1F8-464E-9641-F59DAC0E24F9}" srcOrd="0" destOrd="0" parTransId="{B081B20F-3E9D-430A-B393-99A78102D4B0}" sibTransId="{3EC1411B-6F7D-4DCB-A7E5-B3887438F5CF}"/>
    <dgm:cxn modelId="{5D5F165B-1390-4C3E-AA90-DB446268A970}" srcId="{BEEF6CA8-2AD6-443A-9B5A-D8A729935689}" destId="{A952A568-FE93-4875-8A1F-4DC2BF2DBD64}" srcOrd="0" destOrd="0" parTransId="{5E3EF50D-245C-4796-818E-DD28E0A6EFAD}" sibTransId="{C0589624-4118-42FF-8ECE-9E60798E082A}"/>
    <dgm:cxn modelId="{33D79A8F-B261-46FA-8946-5A521DA30223}" type="presOf" srcId="{4DF95ED6-B1F8-464E-9641-F59DAC0E24F9}" destId="{B87AE8F6-EB6C-4ED8-86EC-5D2E78ACE749}" srcOrd="0" destOrd="0" presId="urn:microsoft.com/office/officeart/2008/layout/TitledPictureBlocks"/>
    <dgm:cxn modelId="{15818E64-9325-40B6-967B-68D67D30E065}" type="presOf" srcId="{A952A568-FE93-4875-8A1F-4DC2BF2DBD64}" destId="{BC655079-E067-4C2D-9E53-EC5BB25A0D78}" srcOrd="0" destOrd="0" presId="urn:microsoft.com/office/officeart/2008/layout/TitledPictureBlocks"/>
    <dgm:cxn modelId="{6EBA4763-A9FC-4E0D-954F-14D08D0CDBE8}" type="presOf" srcId="{6969F739-4042-4F5A-BEB2-DA3C817417EC}" destId="{8DCEE6EB-A9DD-4C0E-9864-62D1E6A5AC2A}" srcOrd="0" destOrd="0" presId="urn:microsoft.com/office/officeart/2008/layout/TitledPictureBlocks"/>
    <dgm:cxn modelId="{9113A474-0300-4ADE-AA47-3EA6679DC21B}" srcId="{6969F739-4042-4F5A-BEB2-DA3C817417EC}" destId="{BEEF6CA8-2AD6-443A-9B5A-D8A729935689}" srcOrd="0" destOrd="0" parTransId="{4D4A045C-879D-4007-809A-2DBA19D13C84}" sibTransId="{E5B16F8E-F133-43B1-BA46-0D556FA1D281}"/>
    <dgm:cxn modelId="{1A18B282-AE33-450A-96FB-760CD80D1EA7}" type="presParOf" srcId="{8DCEE6EB-A9DD-4C0E-9864-62D1E6A5AC2A}" destId="{BBA8D6CA-43DA-46E3-8452-FE636150CFEC}" srcOrd="0" destOrd="0" presId="urn:microsoft.com/office/officeart/2008/layout/TitledPictureBlocks"/>
    <dgm:cxn modelId="{83AD160D-DD4B-4444-9945-95A917FE2DC3}" type="presParOf" srcId="{BBA8D6CA-43DA-46E3-8452-FE636150CFEC}" destId="{C163F2B6-1F87-4F64-AB6B-432E81D9A371}" srcOrd="0" destOrd="0" presId="urn:microsoft.com/office/officeart/2008/layout/TitledPictureBlocks"/>
    <dgm:cxn modelId="{74AEC56A-FA51-4BC8-8681-E1557B975817}" type="presParOf" srcId="{BBA8D6CA-43DA-46E3-8452-FE636150CFEC}" destId="{636A0052-753E-4089-AC97-9354EEE247C4}" srcOrd="1" destOrd="0" presId="urn:microsoft.com/office/officeart/2008/layout/TitledPictureBlocks"/>
    <dgm:cxn modelId="{78686495-2709-439F-8685-4C42EDB96A6E}" type="presParOf" srcId="{BBA8D6CA-43DA-46E3-8452-FE636150CFEC}" destId="{BC655079-E067-4C2D-9E53-EC5BB25A0D78}" srcOrd="2" destOrd="0" presId="urn:microsoft.com/office/officeart/2008/layout/TitledPictureBlocks"/>
    <dgm:cxn modelId="{D97409D9-D93B-4609-A556-A48F6A0738C2}" type="presParOf" srcId="{8DCEE6EB-A9DD-4C0E-9864-62D1E6A5AC2A}" destId="{EB62F57B-89C1-43F7-BA28-D014CB8B0ABE}" srcOrd="1" destOrd="0" presId="urn:microsoft.com/office/officeart/2008/layout/TitledPictureBlocks"/>
    <dgm:cxn modelId="{E2D7699A-AF34-485E-AAD4-1383F540FD31}" type="presParOf" srcId="{8DCEE6EB-A9DD-4C0E-9864-62D1E6A5AC2A}" destId="{B96FA569-342A-4865-9C13-10B47CE83286}" srcOrd="2" destOrd="0" presId="urn:microsoft.com/office/officeart/2008/layout/TitledPictureBlocks"/>
    <dgm:cxn modelId="{957FBAD4-E726-4139-8770-F2B2C4676AB5}" type="presParOf" srcId="{B96FA569-342A-4865-9C13-10B47CE83286}" destId="{FCC0553F-0E85-4CDD-9B51-6CDA814A0C09}" srcOrd="0" destOrd="0" presId="urn:microsoft.com/office/officeart/2008/layout/TitledPictureBlocks"/>
    <dgm:cxn modelId="{B9662E14-2331-49F2-8F38-DA4A1DF80724}" type="presParOf" srcId="{B96FA569-342A-4865-9C13-10B47CE83286}" destId="{F737039E-0FE9-4CD4-9526-70F38AB7605D}" srcOrd="1" destOrd="0" presId="urn:microsoft.com/office/officeart/2008/layout/TitledPictureBlocks"/>
    <dgm:cxn modelId="{534A867F-93CE-4A11-9739-5CFB82686FBE}" type="presParOf" srcId="{B96FA569-342A-4865-9C13-10B47CE83286}" destId="{B87AE8F6-EB6C-4ED8-86EC-5D2E78ACE74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18360A-6C27-498F-BC87-2C159A4A157C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2360E99-9C65-4866-85FE-41E9110B829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D3E85D94-D692-4CCC-B893-D7C5345118FA}" type="parTrans" cxnId="{B32CEFEC-D3CE-409E-B1EC-411FB71DD18D}">
      <dgm:prSet/>
      <dgm:spPr/>
      <dgm:t>
        <a:bodyPr/>
        <a:lstStyle/>
        <a:p>
          <a:endParaRPr lang="zh-TW" altLang="en-US"/>
        </a:p>
      </dgm:t>
    </dgm:pt>
    <dgm:pt modelId="{84C13EB4-F1BC-4F49-8942-BDA130B5A1B3}" type="sibTrans" cxnId="{B32CEFEC-D3CE-409E-B1EC-411FB71DD18D}">
      <dgm:prSet/>
      <dgm:spPr/>
      <dgm:t>
        <a:bodyPr/>
        <a:lstStyle/>
        <a:p>
          <a:endParaRPr lang="zh-TW" altLang="en-US"/>
        </a:p>
      </dgm:t>
    </dgm:pt>
    <dgm:pt modelId="{EC8C640B-4698-4FF2-937C-313568F92B5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412EF85-696E-4606-A105-7B99A87D2350}" type="parTrans" cxnId="{290F0188-4747-4A2E-BA41-D890C320C02A}">
      <dgm:prSet/>
      <dgm:spPr/>
      <dgm:t>
        <a:bodyPr/>
        <a:lstStyle/>
        <a:p>
          <a:endParaRPr lang="zh-TW" altLang="en-US"/>
        </a:p>
      </dgm:t>
    </dgm:pt>
    <dgm:pt modelId="{D4F7C502-1139-49EA-B68E-9DCC32323CB5}" type="sibTrans" cxnId="{290F0188-4747-4A2E-BA41-D890C320C02A}">
      <dgm:prSet/>
      <dgm:spPr/>
      <dgm:t>
        <a:bodyPr/>
        <a:lstStyle/>
        <a:p>
          <a:endParaRPr lang="zh-TW" altLang="en-US"/>
        </a:p>
      </dgm:t>
    </dgm:pt>
    <dgm:pt modelId="{357D5476-A612-458A-AD1C-57FEB96F3EF4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DDF71B7-1D13-4CFF-859F-48B2AE6C4F6B}" type="parTrans" cxnId="{105A2A1C-ECA9-4272-9880-72DCA5F2DEB5}">
      <dgm:prSet/>
      <dgm:spPr/>
      <dgm:t>
        <a:bodyPr/>
        <a:lstStyle/>
        <a:p>
          <a:endParaRPr lang="zh-TW" altLang="en-US"/>
        </a:p>
      </dgm:t>
    </dgm:pt>
    <dgm:pt modelId="{27BD5C5B-2607-4296-B5C7-68247189F2D6}" type="sibTrans" cxnId="{105A2A1C-ECA9-4272-9880-72DCA5F2DEB5}">
      <dgm:prSet/>
      <dgm:spPr/>
      <dgm:t>
        <a:bodyPr/>
        <a:lstStyle/>
        <a:p>
          <a:endParaRPr lang="zh-TW" altLang="en-US"/>
        </a:p>
      </dgm:t>
    </dgm:pt>
    <dgm:pt modelId="{2F6595EC-2060-4862-B9AB-2EA9E22A38B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A53A99E-FA99-445D-AA49-5399B5EDF7CA}" type="parTrans" cxnId="{763D2A86-B68F-4E13-ACAE-C639F9C0BA76}">
      <dgm:prSet/>
      <dgm:spPr/>
      <dgm:t>
        <a:bodyPr/>
        <a:lstStyle/>
        <a:p>
          <a:endParaRPr lang="zh-TW" altLang="en-US"/>
        </a:p>
      </dgm:t>
    </dgm:pt>
    <dgm:pt modelId="{F145A99D-B965-4E1F-94E8-9A3A7C38C542}" type="sibTrans" cxnId="{763D2A86-B68F-4E13-ACAE-C639F9C0BA76}">
      <dgm:prSet/>
      <dgm:spPr/>
      <dgm:t>
        <a:bodyPr/>
        <a:lstStyle/>
        <a:p>
          <a:endParaRPr lang="zh-TW" altLang="en-US"/>
        </a:p>
      </dgm:t>
    </dgm:pt>
    <dgm:pt modelId="{C92FDAFF-D8EA-46AC-8740-B9BE007C85F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F6FAF09-3AF3-4B3F-9987-4F7BB1845DBE}" type="parTrans" cxnId="{2A10F10B-E675-414C-9216-7A037DB139B0}">
      <dgm:prSet/>
      <dgm:spPr/>
      <dgm:t>
        <a:bodyPr/>
        <a:lstStyle/>
        <a:p>
          <a:endParaRPr lang="zh-TW" altLang="en-US"/>
        </a:p>
      </dgm:t>
    </dgm:pt>
    <dgm:pt modelId="{33980493-3122-4FD6-A0B6-207EE57D20FE}" type="sibTrans" cxnId="{2A10F10B-E675-414C-9216-7A037DB139B0}">
      <dgm:prSet/>
      <dgm:spPr/>
      <dgm:t>
        <a:bodyPr/>
        <a:lstStyle/>
        <a:p>
          <a:endParaRPr lang="zh-TW" altLang="en-US"/>
        </a:p>
      </dgm:t>
    </dgm:pt>
    <dgm:pt modelId="{1AF42972-0505-4ADA-8D48-B851F608E36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7355973-ACE3-48BE-82BA-A7D5B2BEC642}" type="parTrans" cxnId="{68459C5F-F86A-41F2-9DDF-0BC679D489DE}">
      <dgm:prSet/>
      <dgm:spPr/>
      <dgm:t>
        <a:bodyPr/>
        <a:lstStyle/>
        <a:p>
          <a:endParaRPr lang="zh-TW" altLang="en-US"/>
        </a:p>
      </dgm:t>
    </dgm:pt>
    <dgm:pt modelId="{0EC9262C-AFB4-406D-9686-3E6F0C02AFCA}" type="sibTrans" cxnId="{68459C5F-F86A-41F2-9DDF-0BC679D489DE}">
      <dgm:prSet/>
      <dgm:spPr/>
      <dgm:t>
        <a:bodyPr/>
        <a:lstStyle/>
        <a:p>
          <a:endParaRPr lang="zh-TW" altLang="en-US"/>
        </a:p>
      </dgm:t>
    </dgm:pt>
    <dgm:pt modelId="{04BA2E43-B952-4FFE-A004-E1BD2E01677E}" type="pres">
      <dgm:prSet presAssocID="{4E18360A-6C27-498F-BC87-2C159A4A157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F590E4E-3B88-4C11-B9CB-AF9DCB870BEA}" type="pres">
      <dgm:prSet presAssocID="{4E18360A-6C27-498F-BC87-2C159A4A157C}" presName="cycle" presStyleCnt="0"/>
      <dgm:spPr/>
    </dgm:pt>
    <dgm:pt modelId="{4ED9DFF7-7121-4606-8171-1ABD648585D2}" type="pres">
      <dgm:prSet presAssocID="{4E18360A-6C27-498F-BC87-2C159A4A157C}" presName="centerShape" presStyleCnt="0"/>
      <dgm:spPr/>
    </dgm:pt>
    <dgm:pt modelId="{2B201C25-637A-40CA-93DC-D9CE49AFFC57}" type="pres">
      <dgm:prSet presAssocID="{4E18360A-6C27-498F-BC87-2C159A4A157C}" presName="connSite" presStyleLbl="node1" presStyleIdx="0" presStyleCnt="3"/>
      <dgm:spPr/>
    </dgm:pt>
    <dgm:pt modelId="{62379FC8-06B8-46CA-80B1-93621B42D1AB}" type="pres">
      <dgm:prSet presAssocID="{4E18360A-6C27-498F-BC87-2C159A4A157C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1459B0-B35D-4E16-B175-221CA36D46B5}" type="pres">
      <dgm:prSet presAssocID="{D3E85D94-D692-4CCC-B893-D7C5345118FA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F915532B-0B10-4043-AE07-5C939FA405C1}" type="pres">
      <dgm:prSet presAssocID="{E2360E99-9C65-4866-85FE-41E9110B8295}" presName="node" presStyleCnt="0"/>
      <dgm:spPr/>
    </dgm:pt>
    <dgm:pt modelId="{51BCDF3A-AFDC-43E5-80E0-EF531701D215}" type="pres">
      <dgm:prSet presAssocID="{E2360E99-9C65-4866-85FE-41E9110B8295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A645D2-DA93-4B98-82F3-66B2719AC2C5}" type="pres">
      <dgm:prSet presAssocID="{E2360E99-9C65-4866-85FE-41E9110B8295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E68CF2-A523-479A-8DC3-E1E48E8D52C3}" type="pres">
      <dgm:prSet presAssocID="{4A53A99E-FA99-445D-AA49-5399B5EDF7CA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1723E577-F0C5-4CCF-96A9-D49B574F3C89}" type="pres">
      <dgm:prSet presAssocID="{2F6595EC-2060-4862-B9AB-2EA9E22A38B1}" presName="node" presStyleCnt="0"/>
      <dgm:spPr/>
    </dgm:pt>
    <dgm:pt modelId="{75BAEE24-C3E4-487D-9888-CFA4D95468AC}" type="pres">
      <dgm:prSet presAssocID="{2F6595EC-2060-4862-B9AB-2EA9E22A38B1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12D099-04CB-4D7F-8AEA-800CADAEF2F2}" type="pres">
      <dgm:prSet presAssocID="{2F6595EC-2060-4862-B9AB-2EA9E22A38B1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459C5F-F86A-41F2-9DDF-0BC679D489DE}" srcId="{2F6595EC-2060-4862-B9AB-2EA9E22A38B1}" destId="{1AF42972-0505-4ADA-8D48-B851F608E362}" srcOrd="1" destOrd="0" parTransId="{C7355973-ACE3-48BE-82BA-A7D5B2BEC642}" sibTransId="{0EC9262C-AFB4-406D-9686-3E6F0C02AFCA}"/>
    <dgm:cxn modelId="{B7FD829D-147F-42A5-845B-6B97E69A37D0}" type="presOf" srcId="{1AF42972-0505-4ADA-8D48-B851F608E362}" destId="{6E12D099-04CB-4D7F-8AEA-800CADAEF2F2}" srcOrd="0" destOrd="1" presId="urn:microsoft.com/office/officeart/2005/8/layout/radial2"/>
    <dgm:cxn modelId="{CE88062D-0FBC-4EA6-97B2-89A34427EF63}" type="presOf" srcId="{E2360E99-9C65-4866-85FE-41E9110B8295}" destId="{51BCDF3A-AFDC-43E5-80E0-EF531701D215}" srcOrd="0" destOrd="0" presId="urn:microsoft.com/office/officeart/2005/8/layout/radial2"/>
    <dgm:cxn modelId="{E5700CD0-F8FE-47C8-A40E-D05B5B25E222}" type="presOf" srcId="{2F6595EC-2060-4862-B9AB-2EA9E22A38B1}" destId="{75BAEE24-C3E4-487D-9888-CFA4D95468AC}" srcOrd="0" destOrd="0" presId="urn:microsoft.com/office/officeart/2005/8/layout/radial2"/>
    <dgm:cxn modelId="{105A2A1C-ECA9-4272-9880-72DCA5F2DEB5}" srcId="{E2360E99-9C65-4866-85FE-41E9110B8295}" destId="{357D5476-A612-458A-AD1C-57FEB96F3EF4}" srcOrd="1" destOrd="0" parTransId="{2DDF71B7-1D13-4CFF-859F-48B2AE6C4F6B}" sibTransId="{27BD5C5B-2607-4296-B5C7-68247189F2D6}"/>
    <dgm:cxn modelId="{C77EF3CD-F891-415F-8ECF-838E7933741D}" type="presOf" srcId="{4A53A99E-FA99-445D-AA49-5399B5EDF7CA}" destId="{CAE68CF2-A523-479A-8DC3-E1E48E8D52C3}" srcOrd="0" destOrd="0" presId="urn:microsoft.com/office/officeart/2005/8/layout/radial2"/>
    <dgm:cxn modelId="{B32CEFEC-D3CE-409E-B1EC-411FB71DD18D}" srcId="{4E18360A-6C27-498F-BC87-2C159A4A157C}" destId="{E2360E99-9C65-4866-85FE-41E9110B8295}" srcOrd="0" destOrd="0" parTransId="{D3E85D94-D692-4CCC-B893-D7C5345118FA}" sibTransId="{84C13EB4-F1BC-4F49-8942-BDA130B5A1B3}"/>
    <dgm:cxn modelId="{7EA3F5D2-CC5B-4344-BFC6-8DD34E626E0A}" type="presOf" srcId="{4E18360A-6C27-498F-BC87-2C159A4A157C}" destId="{04BA2E43-B952-4FFE-A004-E1BD2E01677E}" srcOrd="0" destOrd="0" presId="urn:microsoft.com/office/officeart/2005/8/layout/radial2"/>
    <dgm:cxn modelId="{FF19D360-049B-4C1A-B3EB-3006D828D9E2}" type="presOf" srcId="{D3E85D94-D692-4CCC-B893-D7C5345118FA}" destId="{8B1459B0-B35D-4E16-B175-221CA36D46B5}" srcOrd="0" destOrd="0" presId="urn:microsoft.com/office/officeart/2005/8/layout/radial2"/>
    <dgm:cxn modelId="{143CD338-56EB-4948-B1C7-9FF5B6ACF95F}" type="presOf" srcId="{EC8C640B-4698-4FF2-937C-313568F92B5A}" destId="{6CA645D2-DA93-4B98-82F3-66B2719AC2C5}" srcOrd="0" destOrd="0" presId="urn:microsoft.com/office/officeart/2005/8/layout/radial2"/>
    <dgm:cxn modelId="{AF6CD730-6FAD-4641-A69D-98EF3B0F2E4C}" type="presOf" srcId="{357D5476-A612-458A-AD1C-57FEB96F3EF4}" destId="{6CA645D2-DA93-4B98-82F3-66B2719AC2C5}" srcOrd="0" destOrd="1" presId="urn:microsoft.com/office/officeart/2005/8/layout/radial2"/>
    <dgm:cxn modelId="{2A10F10B-E675-414C-9216-7A037DB139B0}" srcId="{2F6595EC-2060-4862-B9AB-2EA9E22A38B1}" destId="{C92FDAFF-D8EA-46AC-8740-B9BE007C85FE}" srcOrd="0" destOrd="0" parTransId="{6F6FAF09-3AF3-4B3F-9987-4F7BB1845DBE}" sibTransId="{33980493-3122-4FD6-A0B6-207EE57D20FE}"/>
    <dgm:cxn modelId="{1B80D984-AD7E-4009-9435-A0CD4391CC1B}" type="presOf" srcId="{C92FDAFF-D8EA-46AC-8740-B9BE007C85FE}" destId="{6E12D099-04CB-4D7F-8AEA-800CADAEF2F2}" srcOrd="0" destOrd="0" presId="urn:microsoft.com/office/officeart/2005/8/layout/radial2"/>
    <dgm:cxn modelId="{290F0188-4747-4A2E-BA41-D890C320C02A}" srcId="{E2360E99-9C65-4866-85FE-41E9110B8295}" destId="{EC8C640B-4698-4FF2-937C-313568F92B5A}" srcOrd="0" destOrd="0" parTransId="{9412EF85-696E-4606-A105-7B99A87D2350}" sibTransId="{D4F7C502-1139-49EA-B68E-9DCC32323CB5}"/>
    <dgm:cxn modelId="{763D2A86-B68F-4E13-ACAE-C639F9C0BA76}" srcId="{4E18360A-6C27-498F-BC87-2C159A4A157C}" destId="{2F6595EC-2060-4862-B9AB-2EA9E22A38B1}" srcOrd="1" destOrd="0" parTransId="{4A53A99E-FA99-445D-AA49-5399B5EDF7CA}" sibTransId="{F145A99D-B965-4E1F-94E8-9A3A7C38C542}"/>
    <dgm:cxn modelId="{BB1BA573-4A9B-4AFE-8C41-4B283FA72387}" type="presParOf" srcId="{04BA2E43-B952-4FFE-A004-E1BD2E01677E}" destId="{DF590E4E-3B88-4C11-B9CB-AF9DCB870BEA}" srcOrd="0" destOrd="0" presId="urn:microsoft.com/office/officeart/2005/8/layout/radial2"/>
    <dgm:cxn modelId="{68D8E9E7-A82F-4C39-9DCA-D91BA116F0C8}" type="presParOf" srcId="{DF590E4E-3B88-4C11-B9CB-AF9DCB870BEA}" destId="{4ED9DFF7-7121-4606-8171-1ABD648585D2}" srcOrd="0" destOrd="0" presId="urn:microsoft.com/office/officeart/2005/8/layout/radial2"/>
    <dgm:cxn modelId="{D7FEC06D-F715-4463-B5BD-4D18D032E530}" type="presParOf" srcId="{4ED9DFF7-7121-4606-8171-1ABD648585D2}" destId="{2B201C25-637A-40CA-93DC-D9CE49AFFC57}" srcOrd="0" destOrd="0" presId="urn:microsoft.com/office/officeart/2005/8/layout/radial2"/>
    <dgm:cxn modelId="{5F02A642-E4FD-4758-8705-E670D458EB5D}" type="presParOf" srcId="{4ED9DFF7-7121-4606-8171-1ABD648585D2}" destId="{62379FC8-06B8-46CA-80B1-93621B42D1AB}" srcOrd="1" destOrd="0" presId="urn:microsoft.com/office/officeart/2005/8/layout/radial2"/>
    <dgm:cxn modelId="{F62B2A83-CA24-43B8-813C-6ABB7EAA5575}" type="presParOf" srcId="{DF590E4E-3B88-4C11-B9CB-AF9DCB870BEA}" destId="{8B1459B0-B35D-4E16-B175-221CA36D46B5}" srcOrd="1" destOrd="0" presId="urn:microsoft.com/office/officeart/2005/8/layout/radial2"/>
    <dgm:cxn modelId="{FFA5812F-5412-417D-8A48-D1CC57BF1B8F}" type="presParOf" srcId="{DF590E4E-3B88-4C11-B9CB-AF9DCB870BEA}" destId="{F915532B-0B10-4043-AE07-5C939FA405C1}" srcOrd="2" destOrd="0" presId="urn:microsoft.com/office/officeart/2005/8/layout/radial2"/>
    <dgm:cxn modelId="{7352B1D9-BE2C-43FC-922E-09BB02B01D9E}" type="presParOf" srcId="{F915532B-0B10-4043-AE07-5C939FA405C1}" destId="{51BCDF3A-AFDC-43E5-80E0-EF531701D215}" srcOrd="0" destOrd="0" presId="urn:microsoft.com/office/officeart/2005/8/layout/radial2"/>
    <dgm:cxn modelId="{9FA6BC52-D37A-4A9B-B719-CA10E84303E4}" type="presParOf" srcId="{F915532B-0B10-4043-AE07-5C939FA405C1}" destId="{6CA645D2-DA93-4B98-82F3-66B2719AC2C5}" srcOrd="1" destOrd="0" presId="urn:microsoft.com/office/officeart/2005/8/layout/radial2"/>
    <dgm:cxn modelId="{70EA6381-D41A-43AA-BB8B-21353BE28DC5}" type="presParOf" srcId="{DF590E4E-3B88-4C11-B9CB-AF9DCB870BEA}" destId="{CAE68CF2-A523-479A-8DC3-E1E48E8D52C3}" srcOrd="3" destOrd="0" presId="urn:microsoft.com/office/officeart/2005/8/layout/radial2"/>
    <dgm:cxn modelId="{65649B92-45C1-46ED-85BC-F42893BE22EE}" type="presParOf" srcId="{DF590E4E-3B88-4C11-B9CB-AF9DCB870BEA}" destId="{1723E577-F0C5-4CCF-96A9-D49B574F3C89}" srcOrd="4" destOrd="0" presId="urn:microsoft.com/office/officeart/2005/8/layout/radial2"/>
    <dgm:cxn modelId="{DD44A4CF-2519-408E-8D6E-6467D2BC2F70}" type="presParOf" srcId="{1723E577-F0C5-4CCF-96A9-D49B574F3C89}" destId="{75BAEE24-C3E4-487D-9888-CFA4D95468AC}" srcOrd="0" destOrd="0" presId="urn:microsoft.com/office/officeart/2005/8/layout/radial2"/>
    <dgm:cxn modelId="{EC31EA6B-CC8E-4570-97C0-283B1801EB31}" type="presParOf" srcId="{1723E577-F0C5-4CCF-96A9-D49B574F3C89}" destId="{6E12D099-04CB-4D7F-8AEA-800CADAEF2F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5C8B-5459-4B12-8AC6-3CC4B7898A8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23795F2-6992-40D8-A97F-47C2212F22B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34A3F1-3C20-4595-A199-4B587C5553E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BE431E0-7CE8-477F-AA58-7FED6C3E198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3CF68-2B3B-49C6-89C7-48D0A81583A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6ED80FA-5BB7-47C9-9E88-30BC44A1569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FDD610-A965-457D-B11C-0B0D0B9F003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B6FF9FA-9186-4D75-803F-C90FF50D2A4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D8E4EA-D281-4F01-AD8E-FC273A8677E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75410-CFFA-410F-8B7E-526EC5F8E8F4}">
      <dsp:nvSpPr>
        <dsp:cNvPr id="0" name=""/>
        <dsp:cNvSpPr/>
      </dsp:nvSpPr>
      <dsp:spPr>
        <a:xfrm>
          <a:off x="15" y="0"/>
          <a:ext cx="23522" cy="1003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" kern="1200" dirty="0" smtClean="0"/>
            <a:t>雙手肥皂清潔，搓洗</a:t>
          </a:r>
          <a:r>
            <a:rPr lang="en-US" altLang="zh-TW" sz="500" kern="1200" dirty="0" smtClean="0"/>
            <a:t>40~60</a:t>
          </a:r>
          <a:r>
            <a:rPr lang="zh-TW" altLang="en-US" sz="500" kern="1200" dirty="0" smtClean="0"/>
            <a:t>秒</a:t>
          </a:r>
          <a:endParaRPr lang="zh-TW" altLang="en-US" sz="500" kern="1200" dirty="0"/>
        </a:p>
      </dsp:txBody>
      <dsp:txXfrm>
        <a:off x="15" y="40155"/>
        <a:ext cx="23522" cy="40155"/>
      </dsp:txXfrm>
    </dsp:sp>
    <dsp:sp modelId="{BF4E8607-E1D7-48AF-9F29-C426E5DAA29F}">
      <dsp:nvSpPr>
        <dsp:cNvPr id="0" name=""/>
        <dsp:cNvSpPr/>
      </dsp:nvSpPr>
      <dsp:spPr>
        <a:xfrm>
          <a:off x="720" y="6023"/>
          <a:ext cx="22110" cy="33429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89382-A8AB-4D36-A5E9-D7BB41349F48}">
      <dsp:nvSpPr>
        <dsp:cNvPr id="0" name=""/>
        <dsp:cNvSpPr/>
      </dsp:nvSpPr>
      <dsp:spPr>
        <a:xfrm>
          <a:off x="24233" y="0"/>
          <a:ext cx="23522" cy="100388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" kern="1200" dirty="0" smtClean="0"/>
            <a:t>口罩要遮住口鼻、蓋住下巴 </a:t>
          </a:r>
          <a:endParaRPr lang="zh-TW" altLang="en-US" sz="500" kern="1200" dirty="0"/>
        </a:p>
      </dsp:txBody>
      <dsp:txXfrm>
        <a:off x="24233" y="40155"/>
        <a:ext cx="23522" cy="40155"/>
      </dsp:txXfrm>
    </dsp:sp>
    <dsp:sp modelId="{A119B45A-3E6E-4A49-A35F-FAA71B73894E}">
      <dsp:nvSpPr>
        <dsp:cNvPr id="0" name=""/>
        <dsp:cNvSpPr/>
      </dsp:nvSpPr>
      <dsp:spPr>
        <a:xfrm>
          <a:off x="24948" y="6023"/>
          <a:ext cx="22110" cy="33429"/>
        </a:xfrm>
        <a:prstGeom prst="ellipse">
          <a:avLst/>
        </a:prstGeom>
        <a:solidFill>
          <a:schemeClr val="accent4">
            <a:tint val="50000"/>
            <a:hueOff val="-1990641"/>
            <a:satOff val="11305"/>
            <a:lumOff val="8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F129FA-EA0D-4C3A-AC4A-CB6E15B4DAC6}">
      <dsp:nvSpPr>
        <dsp:cNvPr id="0" name=""/>
        <dsp:cNvSpPr/>
      </dsp:nvSpPr>
      <dsp:spPr>
        <a:xfrm>
          <a:off x="48485" y="0"/>
          <a:ext cx="23522" cy="100388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" kern="1200" dirty="0" smtClean="0"/>
            <a:t>噴</a:t>
          </a:r>
          <a:r>
            <a:rPr lang="en-US" altLang="zh-TW" sz="500" kern="1200" dirty="0" smtClean="0"/>
            <a:t>75%</a:t>
          </a:r>
          <a:r>
            <a:rPr lang="zh-TW" altLang="en-US" sz="500" kern="1200" dirty="0" smtClean="0"/>
            <a:t>酒精搓洗雙手</a:t>
          </a:r>
          <a:r>
            <a:rPr lang="en-US" altLang="zh-TW" sz="500" kern="1200" dirty="0" smtClean="0"/>
            <a:t>20-30</a:t>
          </a:r>
          <a:r>
            <a:rPr lang="zh-TW" altLang="en-US" sz="500" kern="1200" dirty="0" smtClean="0"/>
            <a:t>秒</a:t>
          </a:r>
          <a:endParaRPr lang="zh-TW" altLang="en-US" sz="500" kern="1200" dirty="0"/>
        </a:p>
      </dsp:txBody>
      <dsp:txXfrm>
        <a:off x="48485" y="40155"/>
        <a:ext cx="23522" cy="40155"/>
      </dsp:txXfrm>
    </dsp:sp>
    <dsp:sp modelId="{F9B7C938-825D-4CBF-BB68-101C94FC8123}">
      <dsp:nvSpPr>
        <dsp:cNvPr id="0" name=""/>
        <dsp:cNvSpPr/>
      </dsp:nvSpPr>
      <dsp:spPr>
        <a:xfrm>
          <a:off x="48144" y="8828"/>
          <a:ext cx="22110" cy="33429"/>
        </a:xfrm>
        <a:prstGeom prst="ellipse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828EB-959C-4347-B8C5-39E063AC597F}">
      <dsp:nvSpPr>
        <dsp:cNvPr id="0" name=""/>
        <dsp:cNvSpPr/>
      </dsp:nvSpPr>
      <dsp:spPr>
        <a:xfrm>
          <a:off x="1958" y="69825"/>
          <a:ext cx="66247" cy="15058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A0052-753E-4089-AC97-9354EEE247C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655079-E067-4C2D-9E53-EC5BB25A0D78}">
      <dsp:nvSpPr>
        <dsp:cNvPr id="0" name=""/>
        <dsp:cNvSpPr/>
      </dsp:nvSpPr>
      <dsp:spPr>
        <a:xfrm>
          <a:off x="2755540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大約</a:t>
          </a:r>
          <a:r>
            <a:rPr lang="en-US" sz="2700" kern="1200" dirty="0" smtClean="0"/>
            <a:t>3</a:t>
          </a:r>
          <a:r>
            <a:rPr lang="zh-TW" sz="2700" kern="1200" dirty="0" smtClean="0"/>
            <a:t>個步伐</a:t>
          </a:r>
          <a:endParaRPr lang="zh-TW" sz="2700" kern="1200" dirty="0"/>
        </a:p>
      </dsp:txBody>
      <dsp:txXfrm>
        <a:off x="2795351" y="1652580"/>
        <a:ext cx="1279639" cy="1335100"/>
      </dsp:txXfrm>
    </dsp:sp>
    <dsp:sp modelId="{C163F2B6-1F87-4F64-AB6B-432E81D9A37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F737039E-0FE9-4CD4-9526-70F38AB7605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87AE8F6-EB6C-4ED8-86EC-5D2E78ACE749}">
      <dsp:nvSpPr>
        <dsp:cNvPr id="0" name=""/>
        <dsp:cNvSpPr/>
      </dsp:nvSpPr>
      <dsp:spPr>
        <a:xfrm>
          <a:off x="6870338" y="1443307"/>
          <a:ext cx="1359261" cy="1753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大約手臂的兩倍長</a:t>
          </a:r>
          <a:endParaRPr lang="zh-TW" sz="2700" kern="1200" dirty="0"/>
        </a:p>
      </dsp:txBody>
      <dsp:txXfrm>
        <a:off x="6910149" y="1483118"/>
        <a:ext cx="1279639" cy="1674025"/>
      </dsp:txXfrm>
    </dsp:sp>
    <dsp:sp modelId="{FCC0553F-0E85-4CDD-9B51-6CDA814A0C0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68CF2-A523-479A-8DC3-E1E48E8D52C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459B0-B35D-4E16-B175-221CA36D46B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79FC8-06B8-46CA-80B1-93621B42D1AB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BCDF3A-AFDC-43E5-80E0-EF531701D21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CA645D2-DA93-4B98-82F3-66B2719AC2C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75BAEE24-C3E4-487D-9888-CFA4D95468AC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6E12D099-04CB-4D7F-8AEA-800CADAEF2F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4000">
              <a:schemeClr val="accent1">
                <a:lumMod val="45000"/>
                <a:lumOff val="55000"/>
              </a:schemeClr>
            </a:gs>
            <a:gs pos="100000">
              <a:srgbClr val="DEB4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12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15" Type="http://schemas.microsoft.com/office/2007/relationships/diagramDrawing" Target="../diagrams/drawing2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Relationship Id="rId14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2336676"/>
            <a:ext cx="6120680" cy="450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4000">
              <a:schemeClr val="accent1">
                <a:lumMod val="45000"/>
                <a:lumOff val="55000"/>
              </a:schemeClr>
            </a:gs>
            <a:gs pos="100000">
              <a:srgbClr val="DEB4E6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9556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16832"/>
            <a:ext cx="1472187" cy="14721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914306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932564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914305"/>
            <a:ext cx="1472187" cy="1472187"/>
          </a:xfrm>
          <a:prstGeom prst="rect">
            <a:avLst/>
          </a:prstGeom>
        </p:spPr>
      </p:pic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3806288369"/>
              </p:ext>
            </p:extLst>
          </p:nvPr>
        </p:nvGraphicFramePr>
        <p:xfrm>
          <a:off x="827584" y="4437112"/>
          <a:ext cx="72008" cy="100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4000">
              <a:schemeClr val="accent1">
                <a:lumMod val="45000"/>
                <a:lumOff val="55000"/>
              </a:schemeClr>
            </a:gs>
            <a:gs pos="100000">
              <a:srgbClr val="DEB4E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1260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4000">
              <a:schemeClr val="accent1">
                <a:lumMod val="45000"/>
                <a:lumOff val="55000"/>
              </a:schemeClr>
            </a:gs>
            <a:gs pos="100000">
              <a:srgbClr val="DEB4E6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2039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136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2022-11-29T07:36:00Z</dcterms:modified>
</cp:coreProperties>
</file>