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6E683DE-8B99-4C90-B2BE-017F576F4436}" type="doc">
      <dgm:prSet loTypeId="urn:microsoft.com/office/officeart/2005/8/layout/hList7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C1800B0F-1BFE-4C27-90B9-F6AF12915834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93D1ADE1-5B09-405D-BDF1-C6CDD499B394}" type="parTrans" cxnId="{845C8478-156C-4862-9671-B6F5AEFBC706}">
      <dgm:prSet/>
      <dgm:spPr/>
      <dgm:t>
        <a:bodyPr/>
        <a:lstStyle/>
        <a:p>
          <a:endParaRPr lang="zh-TW" altLang="en-US"/>
        </a:p>
      </dgm:t>
    </dgm:pt>
    <dgm:pt modelId="{5B3C1BAE-C4A3-41A9-BB66-4D77F29ADD26}" type="sibTrans" cxnId="{845C8478-156C-4862-9671-B6F5AEFBC706}">
      <dgm:prSet/>
      <dgm:spPr/>
      <dgm:t>
        <a:bodyPr/>
        <a:lstStyle/>
        <a:p>
          <a:endParaRPr lang="zh-TW" altLang="en-US"/>
        </a:p>
      </dgm:t>
    </dgm:pt>
    <dgm:pt modelId="{37E93391-00F6-4E0F-AC44-32A67D976AA2}">
      <dgm:prSet/>
      <dgm:spPr/>
      <dgm:t>
        <a:bodyPr/>
        <a:lstStyle/>
        <a:p>
          <a:pPr rtl="0"/>
          <a:r>
            <a:rPr lang="zh-TW" dirty="0" smtClean="0"/>
            <a:t>口罩要遮住口鼻、蓋住下巴  </a:t>
          </a:r>
          <a:endParaRPr lang="zh-TW" dirty="0"/>
        </a:p>
      </dgm:t>
    </dgm:pt>
    <dgm:pt modelId="{01405294-118F-4952-A556-DE479F5F7E73}" type="parTrans" cxnId="{3D2B8A27-B5E9-4C80-BEF4-177CCE16566B}">
      <dgm:prSet/>
      <dgm:spPr/>
      <dgm:t>
        <a:bodyPr/>
        <a:lstStyle/>
        <a:p>
          <a:endParaRPr lang="zh-TW" altLang="en-US"/>
        </a:p>
      </dgm:t>
    </dgm:pt>
    <dgm:pt modelId="{EDF9F196-4C85-44C6-A54B-6909D7A652FF}" type="sibTrans" cxnId="{3D2B8A27-B5E9-4C80-BEF4-177CCE16566B}">
      <dgm:prSet/>
      <dgm:spPr/>
      <dgm:t>
        <a:bodyPr/>
        <a:lstStyle/>
        <a:p>
          <a:endParaRPr lang="zh-TW" altLang="en-US"/>
        </a:p>
      </dgm:t>
    </dgm:pt>
    <dgm:pt modelId="{A9C2F884-C697-4871-85DF-7CF93EA91408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A1BE34AF-32DE-4E00-B574-4161FF9B6C54}" type="parTrans" cxnId="{2CA99794-F223-4A48-B3BC-C24F87FE75D4}">
      <dgm:prSet/>
      <dgm:spPr/>
      <dgm:t>
        <a:bodyPr/>
        <a:lstStyle/>
        <a:p>
          <a:endParaRPr lang="zh-TW" altLang="en-US"/>
        </a:p>
      </dgm:t>
    </dgm:pt>
    <dgm:pt modelId="{DF554BF1-9E5A-4131-92DB-4BC5629B4067}" type="sibTrans" cxnId="{2CA99794-F223-4A48-B3BC-C24F87FE75D4}">
      <dgm:prSet/>
      <dgm:spPr/>
      <dgm:t>
        <a:bodyPr/>
        <a:lstStyle/>
        <a:p>
          <a:endParaRPr lang="zh-TW" altLang="en-US"/>
        </a:p>
      </dgm:t>
    </dgm:pt>
    <dgm:pt modelId="{130C3BE2-831F-4EC3-BC5C-C4780AF30562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D4AA7B7D-F72E-45AC-897E-18BCCC5A0568}" type="parTrans" cxnId="{317BAA91-C988-4B1F-8B58-C29DCE3B0911}">
      <dgm:prSet/>
      <dgm:spPr/>
      <dgm:t>
        <a:bodyPr/>
        <a:lstStyle/>
        <a:p>
          <a:endParaRPr lang="zh-TW" altLang="en-US"/>
        </a:p>
      </dgm:t>
    </dgm:pt>
    <dgm:pt modelId="{1DBFDBCD-A2D2-4CC3-ADEF-11FF7258BA9C}" type="sibTrans" cxnId="{317BAA91-C988-4B1F-8B58-C29DCE3B0911}">
      <dgm:prSet/>
      <dgm:spPr/>
      <dgm:t>
        <a:bodyPr/>
        <a:lstStyle/>
        <a:p>
          <a:endParaRPr lang="zh-TW" altLang="en-US"/>
        </a:p>
      </dgm:t>
    </dgm:pt>
    <dgm:pt modelId="{D57533C3-D7C3-4D86-9EFF-45B673580EA7}" type="pres">
      <dgm:prSet presAssocID="{76E683DE-8B99-4C90-B2BE-017F576F4436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48C53DB8-B79F-4788-8B8A-F15861A04592}" type="pres">
      <dgm:prSet presAssocID="{76E683DE-8B99-4C90-B2BE-017F576F4436}" presName="fgShape" presStyleLbl="fgShp" presStyleIdx="0" presStyleCnt="1" custLinFactNeighborX="-544" custLinFactNeighborY="-3000"/>
      <dgm:spPr/>
      <dgm:t>
        <a:bodyPr/>
        <a:lstStyle/>
        <a:p>
          <a:endParaRPr lang="zh-TW" altLang="en-US"/>
        </a:p>
      </dgm:t>
    </dgm:pt>
    <dgm:pt modelId="{60BDA52A-A9FE-4C7A-8028-732A108F0DF6}" type="pres">
      <dgm:prSet presAssocID="{76E683DE-8B99-4C90-B2BE-017F576F4436}" presName="linComp" presStyleCnt="0"/>
      <dgm:spPr/>
      <dgm:t>
        <a:bodyPr/>
        <a:lstStyle/>
        <a:p>
          <a:endParaRPr lang="zh-TW" altLang="en-US"/>
        </a:p>
      </dgm:t>
    </dgm:pt>
    <dgm:pt modelId="{D5318544-369E-4A4A-936F-B7AD0B961135}" type="pres">
      <dgm:prSet presAssocID="{C1800B0F-1BFE-4C27-90B9-F6AF12915834}" presName="compNode" presStyleCnt="0"/>
      <dgm:spPr/>
      <dgm:t>
        <a:bodyPr/>
        <a:lstStyle/>
        <a:p>
          <a:endParaRPr lang="zh-TW" altLang="en-US"/>
        </a:p>
      </dgm:t>
    </dgm:pt>
    <dgm:pt modelId="{E62FFFA6-2593-4966-882C-AB15FED0A97A}" type="pres">
      <dgm:prSet presAssocID="{C1800B0F-1BFE-4C27-90B9-F6AF12915834}" presName="bkgdShape" presStyleLbl="node1" presStyleIdx="0" presStyleCnt="4" custLinFactNeighborX="-95"/>
      <dgm:spPr/>
      <dgm:t>
        <a:bodyPr/>
        <a:lstStyle/>
        <a:p>
          <a:endParaRPr lang="zh-TW" altLang="en-US"/>
        </a:p>
      </dgm:t>
    </dgm:pt>
    <dgm:pt modelId="{5F9373A1-E81A-4E3D-B38F-7AEF65C3ED89}" type="pres">
      <dgm:prSet presAssocID="{C1800B0F-1BFE-4C27-90B9-F6AF12915834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CAD2385-C7ED-4301-8804-7A1D53801E2A}" type="pres">
      <dgm:prSet presAssocID="{C1800B0F-1BFE-4C27-90B9-F6AF12915834}" presName="invisiNode" presStyleLbl="node1" presStyleIdx="0" presStyleCnt="4"/>
      <dgm:spPr/>
      <dgm:t>
        <a:bodyPr/>
        <a:lstStyle/>
        <a:p>
          <a:endParaRPr lang="zh-TW" altLang="en-US"/>
        </a:p>
      </dgm:t>
    </dgm:pt>
    <dgm:pt modelId="{524CF8C6-FB86-4FAE-8CF9-7CB9659B7173}" type="pres">
      <dgm:prSet presAssocID="{C1800B0F-1BFE-4C27-90B9-F6AF12915834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CE647624-CBB5-4E37-93F8-AE861E6D4396}" type="pres">
      <dgm:prSet presAssocID="{5B3C1BAE-C4A3-41A9-BB66-4D77F29ADD26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599F9638-1513-44BA-B620-671AE40DC5B2}" type="pres">
      <dgm:prSet presAssocID="{37E93391-00F6-4E0F-AC44-32A67D976AA2}" presName="compNode" presStyleCnt="0"/>
      <dgm:spPr/>
      <dgm:t>
        <a:bodyPr/>
        <a:lstStyle/>
        <a:p>
          <a:endParaRPr lang="zh-TW" altLang="en-US"/>
        </a:p>
      </dgm:t>
    </dgm:pt>
    <dgm:pt modelId="{0B78FA19-5134-4308-96BA-75B8D36507D2}" type="pres">
      <dgm:prSet presAssocID="{37E93391-00F6-4E0F-AC44-32A67D976AA2}" presName="bkgdShape" presStyleLbl="node1" presStyleIdx="1" presStyleCnt="4" custLinFactNeighborX="4316" custLinFactNeighborY="-2615"/>
      <dgm:spPr/>
      <dgm:t>
        <a:bodyPr/>
        <a:lstStyle/>
        <a:p>
          <a:endParaRPr lang="zh-TW" altLang="en-US"/>
        </a:p>
      </dgm:t>
    </dgm:pt>
    <dgm:pt modelId="{FD53ABA3-CE31-4F76-BD42-F32CC8D71397}" type="pres">
      <dgm:prSet presAssocID="{37E93391-00F6-4E0F-AC44-32A67D976AA2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D8ED84A-CBA7-470D-A65B-17DCC7130231}" type="pres">
      <dgm:prSet presAssocID="{37E93391-00F6-4E0F-AC44-32A67D976AA2}" presName="invisiNode" presStyleLbl="node1" presStyleIdx="1" presStyleCnt="4"/>
      <dgm:spPr/>
      <dgm:t>
        <a:bodyPr/>
        <a:lstStyle/>
        <a:p>
          <a:endParaRPr lang="zh-TW" altLang="en-US"/>
        </a:p>
      </dgm:t>
    </dgm:pt>
    <dgm:pt modelId="{0A0F0407-CEEE-495B-B964-DED355E79BBC}" type="pres">
      <dgm:prSet presAssocID="{37E93391-00F6-4E0F-AC44-32A67D976AA2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B308D049-8C70-457B-A660-1AC2E865904B}" type="pres">
      <dgm:prSet presAssocID="{EDF9F196-4C85-44C6-A54B-6909D7A652FF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8CA859DA-5308-418B-AFEE-BD86C96C85BA}" type="pres">
      <dgm:prSet presAssocID="{A9C2F884-C697-4871-85DF-7CF93EA91408}" presName="compNode" presStyleCnt="0"/>
      <dgm:spPr/>
      <dgm:t>
        <a:bodyPr/>
        <a:lstStyle/>
        <a:p>
          <a:endParaRPr lang="zh-TW" altLang="en-US"/>
        </a:p>
      </dgm:t>
    </dgm:pt>
    <dgm:pt modelId="{C87106BB-162D-4593-849A-AA1875E9D55A}" type="pres">
      <dgm:prSet presAssocID="{A9C2F884-C697-4871-85DF-7CF93EA91408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EE94A691-6029-41A7-8D5D-35779A3FB1DA}" type="pres">
      <dgm:prSet presAssocID="{A9C2F884-C697-4871-85DF-7CF93EA91408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6A4BC20-830A-48B3-AD37-2E73F7BC80C7}" type="pres">
      <dgm:prSet presAssocID="{A9C2F884-C697-4871-85DF-7CF93EA91408}" presName="invisiNode" presStyleLbl="node1" presStyleIdx="2" presStyleCnt="4"/>
      <dgm:spPr/>
      <dgm:t>
        <a:bodyPr/>
        <a:lstStyle/>
        <a:p>
          <a:endParaRPr lang="zh-TW" altLang="en-US"/>
        </a:p>
      </dgm:t>
    </dgm:pt>
    <dgm:pt modelId="{CF713FF1-7623-49E4-B27B-8530C79FD8A4}" type="pres">
      <dgm:prSet presAssocID="{A9C2F884-C697-4871-85DF-7CF93EA91408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31D7F2C8-D6AE-4CF7-9B56-30C5F1AC543A}" type="pres">
      <dgm:prSet presAssocID="{DF554BF1-9E5A-4131-92DB-4BC5629B4067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C93DB2E1-A3E3-43A8-BA79-236F4FBF6197}" type="pres">
      <dgm:prSet presAssocID="{130C3BE2-831F-4EC3-BC5C-C4780AF30562}" presName="compNode" presStyleCnt="0"/>
      <dgm:spPr/>
      <dgm:t>
        <a:bodyPr/>
        <a:lstStyle/>
        <a:p>
          <a:endParaRPr lang="zh-TW" altLang="en-US"/>
        </a:p>
      </dgm:t>
    </dgm:pt>
    <dgm:pt modelId="{FFBF889C-DD01-4C88-9A90-A7462EE649F0}" type="pres">
      <dgm:prSet presAssocID="{130C3BE2-831F-4EC3-BC5C-C4780AF30562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1EE27DA0-CA2C-462D-862C-8F441FE5F6DA}" type="pres">
      <dgm:prSet presAssocID="{130C3BE2-831F-4EC3-BC5C-C4780AF30562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0587D14-5E67-4023-83B9-E9D931D2CDA4}" type="pres">
      <dgm:prSet presAssocID="{130C3BE2-831F-4EC3-BC5C-C4780AF30562}" presName="invisiNode" presStyleLbl="node1" presStyleIdx="3" presStyleCnt="4"/>
      <dgm:spPr/>
      <dgm:t>
        <a:bodyPr/>
        <a:lstStyle/>
        <a:p>
          <a:endParaRPr lang="zh-TW" altLang="en-US"/>
        </a:p>
      </dgm:t>
    </dgm:pt>
    <dgm:pt modelId="{701E894E-DA3D-4CF2-807D-C4D24EE46631}" type="pres">
      <dgm:prSet presAssocID="{130C3BE2-831F-4EC3-BC5C-C4780AF30562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098F897C-0257-4D0D-9619-F935616C8C7E}" type="presOf" srcId="{A9C2F884-C697-4871-85DF-7CF93EA91408}" destId="{EE94A691-6029-41A7-8D5D-35779A3FB1DA}" srcOrd="1" destOrd="0" presId="urn:microsoft.com/office/officeart/2005/8/layout/hList7"/>
    <dgm:cxn modelId="{317BAA91-C988-4B1F-8B58-C29DCE3B0911}" srcId="{76E683DE-8B99-4C90-B2BE-017F576F4436}" destId="{130C3BE2-831F-4EC3-BC5C-C4780AF30562}" srcOrd="3" destOrd="0" parTransId="{D4AA7B7D-F72E-45AC-897E-18BCCC5A0568}" sibTransId="{1DBFDBCD-A2D2-4CC3-ADEF-11FF7258BA9C}"/>
    <dgm:cxn modelId="{845C8478-156C-4862-9671-B6F5AEFBC706}" srcId="{76E683DE-8B99-4C90-B2BE-017F576F4436}" destId="{C1800B0F-1BFE-4C27-90B9-F6AF12915834}" srcOrd="0" destOrd="0" parTransId="{93D1ADE1-5B09-405D-BDF1-C6CDD499B394}" sibTransId="{5B3C1BAE-C4A3-41A9-BB66-4D77F29ADD26}"/>
    <dgm:cxn modelId="{B3EC8FB8-EE53-4578-8E09-27E46C964049}" type="presOf" srcId="{A9C2F884-C697-4871-85DF-7CF93EA91408}" destId="{C87106BB-162D-4593-849A-AA1875E9D55A}" srcOrd="0" destOrd="0" presId="urn:microsoft.com/office/officeart/2005/8/layout/hList7"/>
    <dgm:cxn modelId="{37C2A5A9-C588-4448-871F-97875A410898}" type="presOf" srcId="{76E683DE-8B99-4C90-B2BE-017F576F4436}" destId="{D57533C3-D7C3-4D86-9EFF-45B673580EA7}" srcOrd="0" destOrd="0" presId="urn:microsoft.com/office/officeart/2005/8/layout/hList7"/>
    <dgm:cxn modelId="{9F2C2207-5504-4711-A412-BC29EEFE5D40}" type="presOf" srcId="{130C3BE2-831F-4EC3-BC5C-C4780AF30562}" destId="{FFBF889C-DD01-4C88-9A90-A7462EE649F0}" srcOrd="0" destOrd="0" presId="urn:microsoft.com/office/officeart/2005/8/layout/hList7"/>
    <dgm:cxn modelId="{00D35094-E0C6-4AC0-BEBA-5BBD3DEA19BF}" type="presOf" srcId="{EDF9F196-4C85-44C6-A54B-6909D7A652FF}" destId="{B308D049-8C70-457B-A660-1AC2E865904B}" srcOrd="0" destOrd="0" presId="urn:microsoft.com/office/officeart/2005/8/layout/hList7"/>
    <dgm:cxn modelId="{55A7E1BF-A460-4663-96DE-C2E2265C2D7D}" type="presOf" srcId="{DF554BF1-9E5A-4131-92DB-4BC5629B4067}" destId="{31D7F2C8-D6AE-4CF7-9B56-30C5F1AC543A}" srcOrd="0" destOrd="0" presId="urn:microsoft.com/office/officeart/2005/8/layout/hList7"/>
    <dgm:cxn modelId="{BC3CDED2-F822-4A90-85DC-E1B1598A9560}" type="presOf" srcId="{37E93391-00F6-4E0F-AC44-32A67D976AA2}" destId="{0B78FA19-5134-4308-96BA-75B8D36507D2}" srcOrd="0" destOrd="0" presId="urn:microsoft.com/office/officeart/2005/8/layout/hList7"/>
    <dgm:cxn modelId="{FBE5E9BF-0598-490A-B330-95FDEE4397E9}" type="presOf" srcId="{5B3C1BAE-C4A3-41A9-BB66-4D77F29ADD26}" destId="{CE647624-CBB5-4E37-93F8-AE861E6D4396}" srcOrd="0" destOrd="0" presId="urn:microsoft.com/office/officeart/2005/8/layout/hList7"/>
    <dgm:cxn modelId="{4D3CE1CE-33EF-4DF5-B810-94BC6DD1E0F9}" type="presOf" srcId="{C1800B0F-1BFE-4C27-90B9-F6AF12915834}" destId="{5F9373A1-E81A-4E3D-B38F-7AEF65C3ED89}" srcOrd="1" destOrd="0" presId="urn:microsoft.com/office/officeart/2005/8/layout/hList7"/>
    <dgm:cxn modelId="{2CA99794-F223-4A48-B3BC-C24F87FE75D4}" srcId="{76E683DE-8B99-4C90-B2BE-017F576F4436}" destId="{A9C2F884-C697-4871-85DF-7CF93EA91408}" srcOrd="2" destOrd="0" parTransId="{A1BE34AF-32DE-4E00-B574-4161FF9B6C54}" sibTransId="{DF554BF1-9E5A-4131-92DB-4BC5629B4067}"/>
    <dgm:cxn modelId="{1A510545-CE5E-4D1B-96D2-A10AD9F28595}" type="presOf" srcId="{130C3BE2-831F-4EC3-BC5C-C4780AF30562}" destId="{1EE27DA0-CA2C-462D-862C-8F441FE5F6DA}" srcOrd="1" destOrd="0" presId="urn:microsoft.com/office/officeart/2005/8/layout/hList7"/>
    <dgm:cxn modelId="{5352943B-8A09-4493-BB22-696AAF77ECB4}" type="presOf" srcId="{C1800B0F-1BFE-4C27-90B9-F6AF12915834}" destId="{E62FFFA6-2593-4966-882C-AB15FED0A97A}" srcOrd="0" destOrd="0" presId="urn:microsoft.com/office/officeart/2005/8/layout/hList7"/>
    <dgm:cxn modelId="{6F920A83-72C1-4CA7-B9D4-A2EE0A67BCA3}" type="presOf" srcId="{37E93391-00F6-4E0F-AC44-32A67D976AA2}" destId="{FD53ABA3-CE31-4F76-BD42-F32CC8D71397}" srcOrd="1" destOrd="0" presId="urn:microsoft.com/office/officeart/2005/8/layout/hList7"/>
    <dgm:cxn modelId="{3D2B8A27-B5E9-4C80-BEF4-177CCE16566B}" srcId="{76E683DE-8B99-4C90-B2BE-017F576F4436}" destId="{37E93391-00F6-4E0F-AC44-32A67D976AA2}" srcOrd="1" destOrd="0" parTransId="{01405294-118F-4952-A556-DE479F5F7E73}" sibTransId="{EDF9F196-4C85-44C6-A54B-6909D7A652FF}"/>
    <dgm:cxn modelId="{FE77FBC9-E96D-45E8-BB1E-6684C4B72643}" type="presParOf" srcId="{D57533C3-D7C3-4D86-9EFF-45B673580EA7}" destId="{48C53DB8-B79F-4788-8B8A-F15861A04592}" srcOrd="0" destOrd="0" presId="urn:microsoft.com/office/officeart/2005/8/layout/hList7"/>
    <dgm:cxn modelId="{D7FC99D9-1FF5-4A13-A72B-933CA969C5CA}" type="presParOf" srcId="{D57533C3-D7C3-4D86-9EFF-45B673580EA7}" destId="{60BDA52A-A9FE-4C7A-8028-732A108F0DF6}" srcOrd="1" destOrd="0" presId="urn:microsoft.com/office/officeart/2005/8/layout/hList7"/>
    <dgm:cxn modelId="{76090EB0-C509-415E-A25B-F5BF547B866B}" type="presParOf" srcId="{60BDA52A-A9FE-4C7A-8028-732A108F0DF6}" destId="{D5318544-369E-4A4A-936F-B7AD0B961135}" srcOrd="0" destOrd="0" presId="urn:microsoft.com/office/officeart/2005/8/layout/hList7"/>
    <dgm:cxn modelId="{9887969B-46D6-44DD-8F4D-D6A0A029D10B}" type="presParOf" srcId="{D5318544-369E-4A4A-936F-B7AD0B961135}" destId="{E62FFFA6-2593-4966-882C-AB15FED0A97A}" srcOrd="0" destOrd="0" presId="urn:microsoft.com/office/officeart/2005/8/layout/hList7"/>
    <dgm:cxn modelId="{0183A7D0-C841-4BEF-8138-F1CB49BA890A}" type="presParOf" srcId="{D5318544-369E-4A4A-936F-B7AD0B961135}" destId="{5F9373A1-E81A-4E3D-B38F-7AEF65C3ED89}" srcOrd="1" destOrd="0" presId="urn:microsoft.com/office/officeart/2005/8/layout/hList7"/>
    <dgm:cxn modelId="{FB6B7B24-6FB5-4007-A310-6C23C2076722}" type="presParOf" srcId="{D5318544-369E-4A4A-936F-B7AD0B961135}" destId="{0CAD2385-C7ED-4301-8804-7A1D53801E2A}" srcOrd="2" destOrd="0" presId="urn:microsoft.com/office/officeart/2005/8/layout/hList7"/>
    <dgm:cxn modelId="{F46A4BE0-2B71-4D7B-8655-631FB015D0EC}" type="presParOf" srcId="{D5318544-369E-4A4A-936F-B7AD0B961135}" destId="{524CF8C6-FB86-4FAE-8CF9-7CB9659B7173}" srcOrd="3" destOrd="0" presId="urn:microsoft.com/office/officeart/2005/8/layout/hList7"/>
    <dgm:cxn modelId="{5A84964B-B091-4723-A402-6FE89126A245}" type="presParOf" srcId="{60BDA52A-A9FE-4C7A-8028-732A108F0DF6}" destId="{CE647624-CBB5-4E37-93F8-AE861E6D4396}" srcOrd="1" destOrd="0" presId="urn:microsoft.com/office/officeart/2005/8/layout/hList7"/>
    <dgm:cxn modelId="{4480AC4D-38F5-4D0B-815F-9D64F008E6FD}" type="presParOf" srcId="{60BDA52A-A9FE-4C7A-8028-732A108F0DF6}" destId="{599F9638-1513-44BA-B620-671AE40DC5B2}" srcOrd="2" destOrd="0" presId="urn:microsoft.com/office/officeart/2005/8/layout/hList7"/>
    <dgm:cxn modelId="{A56D9DD5-C845-4929-8E5A-C2B257E342FC}" type="presParOf" srcId="{599F9638-1513-44BA-B620-671AE40DC5B2}" destId="{0B78FA19-5134-4308-96BA-75B8D36507D2}" srcOrd="0" destOrd="0" presId="urn:microsoft.com/office/officeart/2005/8/layout/hList7"/>
    <dgm:cxn modelId="{4AA873DC-9A86-445A-8145-12AEB38BCC96}" type="presParOf" srcId="{599F9638-1513-44BA-B620-671AE40DC5B2}" destId="{FD53ABA3-CE31-4F76-BD42-F32CC8D71397}" srcOrd="1" destOrd="0" presId="urn:microsoft.com/office/officeart/2005/8/layout/hList7"/>
    <dgm:cxn modelId="{BC1AEEBF-6E69-450B-910B-34C0146C5C99}" type="presParOf" srcId="{599F9638-1513-44BA-B620-671AE40DC5B2}" destId="{8D8ED84A-CBA7-470D-A65B-17DCC7130231}" srcOrd="2" destOrd="0" presId="urn:microsoft.com/office/officeart/2005/8/layout/hList7"/>
    <dgm:cxn modelId="{1CA2197E-26C3-40F9-A44D-5E0CAA056096}" type="presParOf" srcId="{599F9638-1513-44BA-B620-671AE40DC5B2}" destId="{0A0F0407-CEEE-495B-B964-DED355E79BBC}" srcOrd="3" destOrd="0" presId="urn:microsoft.com/office/officeart/2005/8/layout/hList7"/>
    <dgm:cxn modelId="{A4708D12-310B-4527-BB16-2BF603718DAD}" type="presParOf" srcId="{60BDA52A-A9FE-4C7A-8028-732A108F0DF6}" destId="{B308D049-8C70-457B-A660-1AC2E865904B}" srcOrd="3" destOrd="0" presId="urn:microsoft.com/office/officeart/2005/8/layout/hList7"/>
    <dgm:cxn modelId="{846209AA-3B8A-4195-BE16-9008058B72DE}" type="presParOf" srcId="{60BDA52A-A9FE-4C7A-8028-732A108F0DF6}" destId="{8CA859DA-5308-418B-AFEE-BD86C96C85BA}" srcOrd="4" destOrd="0" presId="urn:microsoft.com/office/officeart/2005/8/layout/hList7"/>
    <dgm:cxn modelId="{1B69DB11-E2C4-4A47-BEA3-944BA357DE2E}" type="presParOf" srcId="{8CA859DA-5308-418B-AFEE-BD86C96C85BA}" destId="{C87106BB-162D-4593-849A-AA1875E9D55A}" srcOrd="0" destOrd="0" presId="urn:microsoft.com/office/officeart/2005/8/layout/hList7"/>
    <dgm:cxn modelId="{ADDE7405-963A-4E45-A4EB-3217B86ED247}" type="presParOf" srcId="{8CA859DA-5308-418B-AFEE-BD86C96C85BA}" destId="{EE94A691-6029-41A7-8D5D-35779A3FB1DA}" srcOrd="1" destOrd="0" presId="urn:microsoft.com/office/officeart/2005/8/layout/hList7"/>
    <dgm:cxn modelId="{B0B7B3FF-B16B-4A49-A3F3-89257F6C7074}" type="presParOf" srcId="{8CA859DA-5308-418B-AFEE-BD86C96C85BA}" destId="{D6A4BC20-830A-48B3-AD37-2E73F7BC80C7}" srcOrd="2" destOrd="0" presId="urn:microsoft.com/office/officeart/2005/8/layout/hList7"/>
    <dgm:cxn modelId="{DF973BA2-F099-4D4A-9933-481391736CF7}" type="presParOf" srcId="{8CA859DA-5308-418B-AFEE-BD86C96C85BA}" destId="{CF713FF1-7623-49E4-B27B-8530C79FD8A4}" srcOrd="3" destOrd="0" presId="urn:microsoft.com/office/officeart/2005/8/layout/hList7"/>
    <dgm:cxn modelId="{DCBA42CC-3AE4-4009-B9DB-25686A4B8ECB}" type="presParOf" srcId="{60BDA52A-A9FE-4C7A-8028-732A108F0DF6}" destId="{31D7F2C8-D6AE-4CF7-9B56-30C5F1AC543A}" srcOrd="5" destOrd="0" presId="urn:microsoft.com/office/officeart/2005/8/layout/hList7"/>
    <dgm:cxn modelId="{B2FC5A01-66C9-4D57-AB83-A2B1F07C8F87}" type="presParOf" srcId="{60BDA52A-A9FE-4C7A-8028-732A108F0DF6}" destId="{C93DB2E1-A3E3-43A8-BA79-236F4FBF6197}" srcOrd="6" destOrd="0" presId="urn:microsoft.com/office/officeart/2005/8/layout/hList7"/>
    <dgm:cxn modelId="{D00B2E52-1FDB-4B6C-A975-79369E12EBC9}" type="presParOf" srcId="{C93DB2E1-A3E3-43A8-BA79-236F4FBF6197}" destId="{FFBF889C-DD01-4C88-9A90-A7462EE649F0}" srcOrd="0" destOrd="0" presId="urn:microsoft.com/office/officeart/2005/8/layout/hList7"/>
    <dgm:cxn modelId="{328364C6-6AD8-4E1C-B41A-B9EAE2E07ABD}" type="presParOf" srcId="{C93DB2E1-A3E3-43A8-BA79-236F4FBF6197}" destId="{1EE27DA0-CA2C-462D-862C-8F441FE5F6DA}" srcOrd="1" destOrd="0" presId="urn:microsoft.com/office/officeart/2005/8/layout/hList7"/>
    <dgm:cxn modelId="{22DA020F-4F22-4910-982F-96BEE13550B9}" type="presParOf" srcId="{C93DB2E1-A3E3-43A8-BA79-236F4FBF6197}" destId="{40587D14-5E67-4023-83B9-E9D931D2CDA4}" srcOrd="2" destOrd="0" presId="urn:microsoft.com/office/officeart/2005/8/layout/hList7"/>
    <dgm:cxn modelId="{561AB169-EC3B-4E06-81DD-7E1316AF4765}" type="presParOf" srcId="{C93DB2E1-A3E3-43A8-BA79-236F4FBF6197}" destId="{701E894E-DA3D-4CF2-807D-C4D24EE46631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94B945C-510E-420B-B02F-FF91707544C0}" type="doc">
      <dgm:prSet loTypeId="urn:microsoft.com/office/officeart/2008/layout/BendingPictureCaption" loCatId="picture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54C78881-C125-45D9-93C7-F8F8A0B0CBED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03C5B7FF-379C-4DE1-9F95-894F8FAB9AC0}" type="parTrans" cxnId="{8D1CAF6D-DE55-48D2-A617-26697772ED6D}">
      <dgm:prSet/>
      <dgm:spPr/>
      <dgm:t>
        <a:bodyPr/>
        <a:lstStyle/>
        <a:p>
          <a:endParaRPr lang="zh-TW" altLang="en-US"/>
        </a:p>
      </dgm:t>
    </dgm:pt>
    <dgm:pt modelId="{BBE00C5E-39AF-4BE7-AA12-FE27F829FCFA}" type="sibTrans" cxnId="{8D1CAF6D-DE55-48D2-A617-26697772ED6D}">
      <dgm:prSet/>
      <dgm:spPr/>
      <dgm:t>
        <a:bodyPr/>
        <a:lstStyle/>
        <a:p>
          <a:endParaRPr lang="zh-TW" altLang="en-US"/>
        </a:p>
      </dgm:t>
    </dgm:pt>
    <dgm:pt modelId="{A9D915CA-4D5F-40A5-B269-4FF8D1A2454A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1DB32E8A-2C14-4F74-8C15-CC7FE632A8A5}" type="parTrans" cxnId="{F04F5C7C-7166-4472-9B3C-F9118F5D47EC}">
      <dgm:prSet/>
      <dgm:spPr/>
      <dgm:t>
        <a:bodyPr/>
        <a:lstStyle/>
        <a:p>
          <a:endParaRPr lang="zh-TW" altLang="en-US"/>
        </a:p>
      </dgm:t>
    </dgm:pt>
    <dgm:pt modelId="{80D8C303-29F4-49D6-B180-979957316A47}" type="sibTrans" cxnId="{F04F5C7C-7166-4472-9B3C-F9118F5D47EC}">
      <dgm:prSet/>
      <dgm:spPr/>
      <dgm:t>
        <a:bodyPr/>
        <a:lstStyle/>
        <a:p>
          <a:endParaRPr lang="zh-TW" altLang="en-US"/>
        </a:p>
      </dgm:t>
    </dgm:pt>
    <dgm:pt modelId="{FC2CFF29-C084-445E-8A31-67FCDD582E90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B6BD9D0E-1B54-4AB8-ABFF-83E2B8BB8114}" type="parTrans" cxnId="{0539D7CB-6B3C-4BD0-93BC-8D24DBE1F882}">
      <dgm:prSet/>
      <dgm:spPr/>
      <dgm:t>
        <a:bodyPr/>
        <a:lstStyle/>
        <a:p>
          <a:endParaRPr lang="zh-TW" altLang="en-US"/>
        </a:p>
      </dgm:t>
    </dgm:pt>
    <dgm:pt modelId="{54418506-C64C-4A99-912A-1AA59316E506}" type="sibTrans" cxnId="{0539D7CB-6B3C-4BD0-93BC-8D24DBE1F882}">
      <dgm:prSet/>
      <dgm:spPr/>
      <dgm:t>
        <a:bodyPr/>
        <a:lstStyle/>
        <a:p>
          <a:endParaRPr lang="zh-TW" altLang="en-US"/>
        </a:p>
      </dgm:t>
    </dgm:pt>
    <dgm:pt modelId="{16803AD1-46E7-40F1-B84F-04970A08B207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56E456BC-EC0B-495C-8DA8-E8084B7E8CC0}" type="parTrans" cxnId="{CFFE0405-66B9-416F-9034-4929CD98358F}">
      <dgm:prSet/>
      <dgm:spPr/>
      <dgm:t>
        <a:bodyPr/>
        <a:lstStyle/>
        <a:p>
          <a:endParaRPr lang="zh-TW" altLang="en-US"/>
        </a:p>
      </dgm:t>
    </dgm:pt>
    <dgm:pt modelId="{0D9BF59B-1E49-4206-A328-B6A590AF22D2}" type="sibTrans" cxnId="{CFFE0405-66B9-416F-9034-4929CD98358F}">
      <dgm:prSet/>
      <dgm:spPr/>
      <dgm:t>
        <a:bodyPr/>
        <a:lstStyle/>
        <a:p>
          <a:endParaRPr lang="zh-TW" altLang="en-US"/>
        </a:p>
      </dgm:t>
    </dgm:pt>
    <dgm:pt modelId="{92AC5406-6AD5-4D16-8393-E29FDB6CF8D7}" type="pres">
      <dgm:prSet presAssocID="{594B945C-510E-420B-B02F-FF91707544C0}" presName="diagram" presStyleCnt="0">
        <dgm:presLayoutVars>
          <dgm:dir/>
        </dgm:presLayoutVars>
      </dgm:prSet>
      <dgm:spPr/>
      <dgm:t>
        <a:bodyPr/>
        <a:lstStyle/>
        <a:p>
          <a:endParaRPr lang="zh-TW" altLang="en-US"/>
        </a:p>
      </dgm:t>
    </dgm:pt>
    <dgm:pt modelId="{5C673CAC-0631-4F4A-94D5-1870A524BC44}" type="pres">
      <dgm:prSet presAssocID="{54C78881-C125-45D9-93C7-F8F8A0B0CBED}" presName="composite" presStyleCnt="0"/>
      <dgm:spPr/>
    </dgm:pt>
    <dgm:pt modelId="{30C774BA-4E01-434B-A999-2541B993B3E7}" type="pres">
      <dgm:prSet presAssocID="{54C78881-C125-45D9-93C7-F8F8A0B0CBED}" presName="Image" presStyleLbl="bgShp" presStyleIdx="0" presStyleCnt="2" custLinFactNeighborX="5273" custLinFactNeighborY="-131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7000" b="-7000"/>
          </a:stretch>
        </a:blipFill>
      </dgm:spPr>
    </dgm:pt>
    <dgm:pt modelId="{D3F11CEE-62C4-407B-8CB6-0076DEB4B195}" type="pres">
      <dgm:prSet presAssocID="{54C78881-C125-45D9-93C7-F8F8A0B0CBED}" presName="Parent" presStyleLbl="node0" presStyleIdx="0" presStyleCnt="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9A1E5C8-40FA-4F79-89A9-43D70680D573}" type="pres">
      <dgm:prSet presAssocID="{BBE00C5E-39AF-4BE7-AA12-FE27F829FCFA}" presName="sibTrans" presStyleCnt="0"/>
      <dgm:spPr/>
    </dgm:pt>
    <dgm:pt modelId="{6F632870-BD7A-43CA-9606-144B2A3D994B}" type="pres">
      <dgm:prSet presAssocID="{FC2CFF29-C084-445E-8A31-67FCDD582E90}" presName="composite" presStyleCnt="0"/>
      <dgm:spPr/>
    </dgm:pt>
    <dgm:pt modelId="{71893EA3-E09C-465D-BCA1-24A0B5F98E74}" type="pres">
      <dgm:prSet presAssocID="{FC2CFF29-C084-445E-8A31-67FCDD582E90}" presName="Image" presStyleLbl="bgShp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7000" b="-7000"/>
          </a:stretch>
        </a:blipFill>
      </dgm:spPr>
    </dgm:pt>
    <dgm:pt modelId="{DEB73554-325C-4CE6-A24B-E03A6BD663DB}" type="pres">
      <dgm:prSet presAssocID="{FC2CFF29-C084-445E-8A31-67FCDD582E90}" presName="Parent" presStyleLbl="node0" presStyleIdx="1" presStyleCnt="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F04F5C7C-7166-4472-9B3C-F9118F5D47EC}" srcId="{54C78881-C125-45D9-93C7-F8F8A0B0CBED}" destId="{A9D915CA-4D5F-40A5-B269-4FF8D1A2454A}" srcOrd="0" destOrd="0" parTransId="{1DB32E8A-2C14-4F74-8C15-CC7FE632A8A5}" sibTransId="{80D8C303-29F4-49D6-B180-979957316A47}"/>
    <dgm:cxn modelId="{F3EA7CB5-BF4B-4785-9C86-1073A48CBCF1}" type="presOf" srcId="{16803AD1-46E7-40F1-B84F-04970A08B207}" destId="{DEB73554-325C-4CE6-A24B-E03A6BD663DB}" srcOrd="0" destOrd="1" presId="urn:microsoft.com/office/officeart/2008/layout/BendingPictureCaption"/>
    <dgm:cxn modelId="{CFFE0405-66B9-416F-9034-4929CD98358F}" srcId="{FC2CFF29-C084-445E-8A31-67FCDD582E90}" destId="{16803AD1-46E7-40F1-B84F-04970A08B207}" srcOrd="0" destOrd="0" parTransId="{56E456BC-EC0B-495C-8DA8-E8084B7E8CC0}" sibTransId="{0D9BF59B-1E49-4206-A328-B6A590AF22D2}"/>
    <dgm:cxn modelId="{168E7BE6-0094-4733-9E7B-E59DB735ECA4}" type="presOf" srcId="{FC2CFF29-C084-445E-8A31-67FCDD582E90}" destId="{DEB73554-325C-4CE6-A24B-E03A6BD663DB}" srcOrd="0" destOrd="0" presId="urn:microsoft.com/office/officeart/2008/layout/BendingPictureCaption"/>
    <dgm:cxn modelId="{73DBB93E-7A51-46F3-9F90-4E77B27DDC3C}" type="presOf" srcId="{54C78881-C125-45D9-93C7-F8F8A0B0CBED}" destId="{D3F11CEE-62C4-407B-8CB6-0076DEB4B195}" srcOrd="0" destOrd="0" presId="urn:microsoft.com/office/officeart/2008/layout/BendingPictureCaption"/>
    <dgm:cxn modelId="{0539D7CB-6B3C-4BD0-93BC-8D24DBE1F882}" srcId="{594B945C-510E-420B-B02F-FF91707544C0}" destId="{FC2CFF29-C084-445E-8A31-67FCDD582E90}" srcOrd="1" destOrd="0" parTransId="{B6BD9D0E-1B54-4AB8-ABFF-83E2B8BB8114}" sibTransId="{54418506-C64C-4A99-912A-1AA59316E506}"/>
    <dgm:cxn modelId="{D77ED5A4-B137-44F4-8D1E-107855632553}" type="presOf" srcId="{594B945C-510E-420B-B02F-FF91707544C0}" destId="{92AC5406-6AD5-4D16-8393-E29FDB6CF8D7}" srcOrd="0" destOrd="0" presId="urn:microsoft.com/office/officeart/2008/layout/BendingPictureCaption"/>
    <dgm:cxn modelId="{5AB4C23E-307A-415E-BE68-5A25DB6FF7D4}" type="presOf" srcId="{A9D915CA-4D5F-40A5-B269-4FF8D1A2454A}" destId="{D3F11CEE-62C4-407B-8CB6-0076DEB4B195}" srcOrd="0" destOrd="1" presId="urn:microsoft.com/office/officeart/2008/layout/BendingPictureCaption"/>
    <dgm:cxn modelId="{8D1CAF6D-DE55-48D2-A617-26697772ED6D}" srcId="{594B945C-510E-420B-B02F-FF91707544C0}" destId="{54C78881-C125-45D9-93C7-F8F8A0B0CBED}" srcOrd="0" destOrd="0" parTransId="{03C5B7FF-379C-4DE1-9F95-894F8FAB9AC0}" sibTransId="{BBE00C5E-39AF-4BE7-AA12-FE27F829FCFA}"/>
    <dgm:cxn modelId="{DC65299D-8B21-4A01-B916-F2333A47451F}" type="presParOf" srcId="{92AC5406-6AD5-4D16-8393-E29FDB6CF8D7}" destId="{5C673CAC-0631-4F4A-94D5-1870A524BC44}" srcOrd="0" destOrd="0" presId="urn:microsoft.com/office/officeart/2008/layout/BendingPictureCaption"/>
    <dgm:cxn modelId="{C0687A9A-52D9-419D-AE1B-7DC374ADABFD}" type="presParOf" srcId="{5C673CAC-0631-4F4A-94D5-1870A524BC44}" destId="{30C774BA-4E01-434B-A999-2541B993B3E7}" srcOrd="0" destOrd="0" presId="urn:microsoft.com/office/officeart/2008/layout/BendingPictureCaption"/>
    <dgm:cxn modelId="{40473BD2-D01C-4D45-80B8-6BD172949637}" type="presParOf" srcId="{5C673CAC-0631-4F4A-94D5-1870A524BC44}" destId="{D3F11CEE-62C4-407B-8CB6-0076DEB4B195}" srcOrd="1" destOrd="0" presId="urn:microsoft.com/office/officeart/2008/layout/BendingPictureCaption"/>
    <dgm:cxn modelId="{FDDB6F09-039E-49DD-9188-51D04A885445}" type="presParOf" srcId="{92AC5406-6AD5-4D16-8393-E29FDB6CF8D7}" destId="{09A1E5C8-40FA-4F79-89A9-43D70680D573}" srcOrd="1" destOrd="0" presId="urn:microsoft.com/office/officeart/2008/layout/BendingPictureCaption"/>
    <dgm:cxn modelId="{B65BCB15-10A5-473B-8FAA-7EE4E2A65667}" type="presParOf" srcId="{92AC5406-6AD5-4D16-8393-E29FDB6CF8D7}" destId="{6F632870-BD7A-43CA-9606-144B2A3D994B}" srcOrd="2" destOrd="0" presId="urn:microsoft.com/office/officeart/2008/layout/BendingPictureCaption"/>
    <dgm:cxn modelId="{990C4AAF-8C5F-451C-8670-541BD42A660D}" type="presParOf" srcId="{6F632870-BD7A-43CA-9606-144B2A3D994B}" destId="{71893EA3-E09C-465D-BCA1-24A0B5F98E74}" srcOrd="0" destOrd="0" presId="urn:microsoft.com/office/officeart/2008/layout/BendingPictureCaption"/>
    <dgm:cxn modelId="{BDC0CB67-3463-4B32-8CE6-7DD5100EBFB4}" type="presParOf" srcId="{6F632870-BD7A-43CA-9606-144B2A3D994B}" destId="{DEB73554-325C-4CE6-A24B-E03A6BD663DB}" srcOrd="1" destOrd="0" presId="urn:microsoft.com/office/officeart/2008/layout/BendingPictureCaption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0EB8F1C-6C5A-4CD4-9AAB-89D0C9993A07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49D2498A-B811-4A2F-9D81-9008E5C6A8D7}">
      <dgm:prSet custT="1"/>
      <dgm:spPr/>
      <dgm:t>
        <a:bodyPr/>
        <a:lstStyle/>
        <a:p>
          <a:pPr rtl="0"/>
          <a:r>
            <a:rPr lang="zh-TW" altLang="en-US" sz="2400" dirty="0" smtClean="0"/>
            <a:t>衛福部疾管署</a:t>
          </a:r>
          <a:endParaRPr lang="zh-TW" altLang="en-US" sz="2400" dirty="0"/>
        </a:p>
      </dgm:t>
    </dgm:pt>
    <dgm:pt modelId="{FD3BDD84-EEA0-4259-B6F3-91C7B9DF6183}" type="parTrans" cxnId="{5D871AE5-F3FA-46BD-9C79-CF7AC7638B6C}">
      <dgm:prSet/>
      <dgm:spPr/>
      <dgm:t>
        <a:bodyPr/>
        <a:lstStyle/>
        <a:p>
          <a:endParaRPr lang="zh-TW" altLang="en-US" sz="800"/>
        </a:p>
      </dgm:t>
    </dgm:pt>
    <dgm:pt modelId="{570186B3-462C-454D-B5F7-62231A02B8D0}" type="sibTrans" cxnId="{5D871AE5-F3FA-46BD-9C79-CF7AC7638B6C}">
      <dgm:prSet/>
      <dgm:spPr/>
      <dgm:t>
        <a:bodyPr/>
        <a:lstStyle/>
        <a:p>
          <a:endParaRPr lang="zh-TW" altLang="en-US" sz="800"/>
        </a:p>
      </dgm:t>
    </dgm:pt>
    <dgm:pt modelId="{1BD5584F-D1A2-4331-8928-93D7CA1243A4}">
      <dgm:prSet custT="1"/>
      <dgm:spPr/>
      <dgm:t>
        <a:bodyPr/>
        <a:lstStyle/>
        <a:p>
          <a:pPr rtl="0"/>
          <a:r>
            <a:rPr lang="zh-TW" altLang="en-US" sz="800" dirty="0" smtClean="0"/>
            <a:t>掌握最新疫情</a:t>
          </a:r>
          <a:endParaRPr lang="zh-TW" altLang="en-US" sz="800" dirty="0"/>
        </a:p>
      </dgm:t>
    </dgm:pt>
    <dgm:pt modelId="{AC9CC9C7-5B5D-4F15-9873-5E04930B2113}" type="parTrans" cxnId="{73474C0A-3372-4E24-8C74-413512C9184D}">
      <dgm:prSet/>
      <dgm:spPr/>
      <dgm:t>
        <a:bodyPr/>
        <a:lstStyle/>
        <a:p>
          <a:endParaRPr lang="zh-TW" altLang="en-US" sz="800"/>
        </a:p>
      </dgm:t>
    </dgm:pt>
    <dgm:pt modelId="{A3D7ACAA-8ABC-442D-AC46-3417B39D5F51}" type="sibTrans" cxnId="{73474C0A-3372-4E24-8C74-413512C9184D}">
      <dgm:prSet/>
      <dgm:spPr/>
      <dgm:t>
        <a:bodyPr/>
        <a:lstStyle/>
        <a:p>
          <a:endParaRPr lang="zh-TW" altLang="en-US" sz="800"/>
        </a:p>
      </dgm:t>
    </dgm:pt>
    <dgm:pt modelId="{0B1A3688-3FB3-42BD-A08F-82B199EF9881}">
      <dgm:prSet custT="1"/>
      <dgm:spPr/>
      <dgm:t>
        <a:bodyPr/>
        <a:lstStyle/>
        <a:p>
          <a:pPr rtl="0"/>
          <a:r>
            <a:rPr lang="zh-TW" altLang="en-US" sz="800" dirty="0" smtClean="0"/>
            <a:t>了解防疫議題</a:t>
          </a:r>
          <a:endParaRPr lang="zh-TW" altLang="en-US" sz="800" dirty="0"/>
        </a:p>
      </dgm:t>
    </dgm:pt>
    <dgm:pt modelId="{251B3E56-B79D-4964-AD2E-2760843C5F75}" type="parTrans" cxnId="{009708C4-5443-4404-A252-09D60F1A7A0A}">
      <dgm:prSet/>
      <dgm:spPr/>
      <dgm:t>
        <a:bodyPr/>
        <a:lstStyle/>
        <a:p>
          <a:endParaRPr lang="zh-TW" altLang="en-US" sz="800"/>
        </a:p>
      </dgm:t>
    </dgm:pt>
    <dgm:pt modelId="{28793738-910C-44C7-8D66-0C32F7E3C606}" type="sibTrans" cxnId="{009708C4-5443-4404-A252-09D60F1A7A0A}">
      <dgm:prSet/>
      <dgm:spPr/>
      <dgm:t>
        <a:bodyPr/>
        <a:lstStyle/>
        <a:p>
          <a:endParaRPr lang="zh-TW" altLang="en-US" sz="800"/>
        </a:p>
      </dgm:t>
    </dgm:pt>
    <dgm:pt modelId="{A488AE1D-666E-433E-AF35-96E961DF4207}">
      <dgm:prSet custT="1"/>
      <dgm:spPr/>
      <dgm:t>
        <a:bodyPr/>
        <a:lstStyle/>
        <a:p>
          <a:pPr rtl="0"/>
          <a:r>
            <a:rPr lang="zh-TW" altLang="en-US" sz="2400" dirty="0" smtClean="0"/>
            <a:t>防疫小測驗</a:t>
          </a:r>
          <a:endParaRPr lang="zh-TW" altLang="en-US" sz="2400" dirty="0"/>
        </a:p>
      </dgm:t>
    </dgm:pt>
    <dgm:pt modelId="{284FCCA6-571D-4BF1-B2D7-C3CD37DC1A1F}" type="parTrans" cxnId="{0BD3E283-40C9-4A6E-8E24-0AA05F670E30}">
      <dgm:prSet/>
      <dgm:spPr/>
      <dgm:t>
        <a:bodyPr/>
        <a:lstStyle/>
        <a:p>
          <a:endParaRPr lang="zh-TW" altLang="en-US" sz="800"/>
        </a:p>
      </dgm:t>
    </dgm:pt>
    <dgm:pt modelId="{EF732B64-ED8D-406B-936B-7F57CCD5FEC3}" type="sibTrans" cxnId="{0BD3E283-40C9-4A6E-8E24-0AA05F670E30}">
      <dgm:prSet/>
      <dgm:spPr/>
      <dgm:t>
        <a:bodyPr/>
        <a:lstStyle/>
        <a:p>
          <a:endParaRPr lang="zh-TW" altLang="en-US" sz="800"/>
        </a:p>
      </dgm:t>
    </dgm:pt>
    <dgm:pt modelId="{F22EEDA6-D47F-4125-A42D-91587FC5A982}">
      <dgm:prSet custT="1"/>
      <dgm:spPr/>
      <dgm:t>
        <a:bodyPr/>
        <a:lstStyle/>
        <a:p>
          <a:pPr rtl="0"/>
          <a:r>
            <a:rPr lang="zh-TW" altLang="en-US" sz="800" dirty="0" smtClean="0"/>
            <a:t>你的防疫觀念正確嗎？</a:t>
          </a:r>
          <a:endParaRPr lang="zh-TW" altLang="en-US" sz="800" dirty="0"/>
        </a:p>
      </dgm:t>
    </dgm:pt>
    <dgm:pt modelId="{102A1C3B-21D6-4FED-B9D2-50471A2D11ED}" type="parTrans" cxnId="{79248634-D876-4572-86D6-3CDD975B9F2B}">
      <dgm:prSet/>
      <dgm:spPr/>
      <dgm:t>
        <a:bodyPr/>
        <a:lstStyle/>
        <a:p>
          <a:endParaRPr lang="zh-TW" altLang="en-US" sz="800"/>
        </a:p>
      </dgm:t>
    </dgm:pt>
    <dgm:pt modelId="{713DA193-7350-4B6D-B005-C985F19EF04F}" type="sibTrans" cxnId="{79248634-D876-4572-86D6-3CDD975B9F2B}">
      <dgm:prSet/>
      <dgm:spPr/>
      <dgm:t>
        <a:bodyPr/>
        <a:lstStyle/>
        <a:p>
          <a:endParaRPr lang="zh-TW" altLang="en-US" sz="800"/>
        </a:p>
      </dgm:t>
    </dgm:pt>
    <dgm:pt modelId="{E1759685-5F03-4B84-BEC6-3FE936EB2433}">
      <dgm:prSet custT="1"/>
      <dgm:spPr/>
      <dgm:t>
        <a:bodyPr/>
        <a:lstStyle/>
        <a:p>
          <a:pPr rtl="0"/>
          <a:r>
            <a:rPr lang="zh-TW" altLang="en-US" sz="800" dirty="0" smtClean="0"/>
            <a:t>擊敗新冠病毒，健康久久！</a:t>
          </a:r>
          <a:endParaRPr lang="zh-TW" altLang="en-US" sz="800" dirty="0"/>
        </a:p>
      </dgm:t>
    </dgm:pt>
    <dgm:pt modelId="{6CB71879-FF2C-4584-91B7-1D5556D77834}" type="parTrans" cxnId="{4BCE19D1-190D-4313-B012-F4AA31F4E318}">
      <dgm:prSet/>
      <dgm:spPr/>
      <dgm:t>
        <a:bodyPr/>
        <a:lstStyle/>
        <a:p>
          <a:endParaRPr lang="zh-TW" altLang="en-US" sz="800"/>
        </a:p>
      </dgm:t>
    </dgm:pt>
    <dgm:pt modelId="{B53E600E-7F45-4FA8-BD3F-3536AFA40DA8}" type="sibTrans" cxnId="{4BCE19D1-190D-4313-B012-F4AA31F4E318}">
      <dgm:prSet/>
      <dgm:spPr/>
      <dgm:t>
        <a:bodyPr/>
        <a:lstStyle/>
        <a:p>
          <a:endParaRPr lang="zh-TW" altLang="en-US" sz="800"/>
        </a:p>
      </dgm:t>
    </dgm:pt>
    <dgm:pt modelId="{BE94E892-0F2B-45F7-BB4E-4C16BFF74416}" type="pres">
      <dgm:prSet presAssocID="{F0EB8F1C-6C5A-4CD4-9AAB-89D0C9993A07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C380E0A8-C31E-4E3A-9090-CA96583BB0C8}" type="pres">
      <dgm:prSet presAssocID="{F0EB8F1C-6C5A-4CD4-9AAB-89D0C9993A07}" presName="cycle" presStyleCnt="0"/>
      <dgm:spPr/>
    </dgm:pt>
    <dgm:pt modelId="{2E64ED03-6B78-4479-BD90-339FC86F66C5}" type="pres">
      <dgm:prSet presAssocID="{F0EB8F1C-6C5A-4CD4-9AAB-89D0C9993A07}" presName="centerShape" presStyleCnt="0"/>
      <dgm:spPr/>
    </dgm:pt>
    <dgm:pt modelId="{46380497-A77B-4C89-B117-B2F620CD73F7}" type="pres">
      <dgm:prSet presAssocID="{F0EB8F1C-6C5A-4CD4-9AAB-89D0C9993A07}" presName="connSite" presStyleLbl="node1" presStyleIdx="0" presStyleCnt="3"/>
      <dgm:spPr/>
    </dgm:pt>
    <dgm:pt modelId="{CBC5DD2F-56BF-4567-92D4-115EFD628431}" type="pres">
      <dgm:prSet presAssocID="{F0EB8F1C-6C5A-4CD4-9AAB-89D0C9993A07}" presName="visible" presStyleLbl="nod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17BDB093-AED1-4585-BFC2-5AE64C930D34}" type="pres">
      <dgm:prSet presAssocID="{FD3BDD84-EEA0-4259-B6F3-91C7B9DF6183}" presName="Name25" presStyleLbl="parChTrans1D1" presStyleIdx="0" presStyleCnt="2"/>
      <dgm:spPr/>
      <dgm:t>
        <a:bodyPr/>
        <a:lstStyle/>
        <a:p>
          <a:endParaRPr lang="zh-TW" altLang="en-US"/>
        </a:p>
      </dgm:t>
    </dgm:pt>
    <dgm:pt modelId="{4C838D2F-66F6-4866-A08C-ECD7DC370FEC}" type="pres">
      <dgm:prSet presAssocID="{49D2498A-B811-4A2F-9D81-9008E5C6A8D7}" presName="node" presStyleCnt="0"/>
      <dgm:spPr/>
    </dgm:pt>
    <dgm:pt modelId="{C7033A9E-F134-4F5E-9755-729CEFC19B0B}" type="pres">
      <dgm:prSet presAssocID="{49D2498A-B811-4A2F-9D81-9008E5C6A8D7}" presName="parentNode" presStyleLbl="node1" presStyleIdx="1" presStyleCnt="3" custLinFactNeighborX="2129" custLinFactNeighborY="7807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74BA5D0-64DC-4846-A40A-03AC312903D9}" type="pres">
      <dgm:prSet presAssocID="{49D2498A-B811-4A2F-9D81-9008E5C6A8D7}" presName="childNode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E833EE5-C36C-47EC-8814-58CE8957AE24}" type="pres">
      <dgm:prSet presAssocID="{284FCCA6-571D-4BF1-B2D7-C3CD37DC1A1F}" presName="Name25" presStyleLbl="parChTrans1D1" presStyleIdx="1" presStyleCnt="2"/>
      <dgm:spPr/>
      <dgm:t>
        <a:bodyPr/>
        <a:lstStyle/>
        <a:p>
          <a:endParaRPr lang="zh-TW" altLang="en-US"/>
        </a:p>
      </dgm:t>
    </dgm:pt>
    <dgm:pt modelId="{2A9473DF-BAE6-4183-BCFF-F2781DE409B0}" type="pres">
      <dgm:prSet presAssocID="{A488AE1D-666E-433E-AF35-96E961DF4207}" presName="node" presStyleCnt="0"/>
      <dgm:spPr/>
    </dgm:pt>
    <dgm:pt modelId="{A89AEFD8-0611-4900-B4FE-926473E34FA1}" type="pres">
      <dgm:prSet presAssocID="{A488AE1D-666E-433E-AF35-96E961DF4207}" presName="parentNode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176174E-1138-47ED-9A91-9E320AB643CA}" type="pres">
      <dgm:prSet presAssocID="{A488AE1D-666E-433E-AF35-96E961DF4207}" presName="childNode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0BD3E283-40C9-4A6E-8E24-0AA05F670E30}" srcId="{F0EB8F1C-6C5A-4CD4-9AAB-89D0C9993A07}" destId="{A488AE1D-666E-433E-AF35-96E961DF4207}" srcOrd="1" destOrd="0" parTransId="{284FCCA6-571D-4BF1-B2D7-C3CD37DC1A1F}" sibTransId="{EF732B64-ED8D-406B-936B-7F57CCD5FEC3}"/>
    <dgm:cxn modelId="{0C9D77E3-6A56-41F8-9399-04BD3DA18F31}" type="presOf" srcId="{49D2498A-B811-4A2F-9D81-9008E5C6A8D7}" destId="{C7033A9E-F134-4F5E-9755-729CEFC19B0B}" srcOrd="0" destOrd="0" presId="urn:microsoft.com/office/officeart/2005/8/layout/radial2"/>
    <dgm:cxn modelId="{009708C4-5443-4404-A252-09D60F1A7A0A}" srcId="{49D2498A-B811-4A2F-9D81-9008E5C6A8D7}" destId="{0B1A3688-3FB3-42BD-A08F-82B199EF9881}" srcOrd="1" destOrd="0" parTransId="{251B3E56-B79D-4964-AD2E-2760843C5F75}" sibTransId="{28793738-910C-44C7-8D66-0C32F7E3C606}"/>
    <dgm:cxn modelId="{A7EBFC34-2DEC-4D92-BA78-753525B24FD5}" type="presOf" srcId="{F0EB8F1C-6C5A-4CD4-9AAB-89D0C9993A07}" destId="{BE94E892-0F2B-45F7-BB4E-4C16BFF74416}" srcOrd="0" destOrd="0" presId="urn:microsoft.com/office/officeart/2005/8/layout/radial2"/>
    <dgm:cxn modelId="{5D871AE5-F3FA-46BD-9C79-CF7AC7638B6C}" srcId="{F0EB8F1C-6C5A-4CD4-9AAB-89D0C9993A07}" destId="{49D2498A-B811-4A2F-9D81-9008E5C6A8D7}" srcOrd="0" destOrd="0" parTransId="{FD3BDD84-EEA0-4259-B6F3-91C7B9DF6183}" sibTransId="{570186B3-462C-454D-B5F7-62231A02B8D0}"/>
    <dgm:cxn modelId="{08B234A6-EB53-4225-9787-A7F525B7EF3B}" type="presOf" srcId="{E1759685-5F03-4B84-BEC6-3FE936EB2433}" destId="{5176174E-1138-47ED-9A91-9E320AB643CA}" srcOrd="0" destOrd="1" presId="urn:microsoft.com/office/officeart/2005/8/layout/radial2"/>
    <dgm:cxn modelId="{55071579-B05C-455F-8BE1-D3C033EA08C9}" type="presOf" srcId="{1BD5584F-D1A2-4331-8928-93D7CA1243A4}" destId="{274BA5D0-64DC-4846-A40A-03AC312903D9}" srcOrd="0" destOrd="0" presId="urn:microsoft.com/office/officeart/2005/8/layout/radial2"/>
    <dgm:cxn modelId="{39792F8D-13B9-49A9-9A6A-7F07B4DDEAB8}" type="presOf" srcId="{284FCCA6-571D-4BF1-B2D7-C3CD37DC1A1F}" destId="{1E833EE5-C36C-47EC-8814-58CE8957AE24}" srcOrd="0" destOrd="0" presId="urn:microsoft.com/office/officeart/2005/8/layout/radial2"/>
    <dgm:cxn modelId="{50552DA5-B189-4E3F-AE7D-B116B76F09D2}" type="presOf" srcId="{FD3BDD84-EEA0-4259-B6F3-91C7B9DF6183}" destId="{17BDB093-AED1-4585-BFC2-5AE64C930D34}" srcOrd="0" destOrd="0" presId="urn:microsoft.com/office/officeart/2005/8/layout/radial2"/>
    <dgm:cxn modelId="{204945DE-C229-45F2-91A8-28799C217ABE}" type="presOf" srcId="{A488AE1D-666E-433E-AF35-96E961DF4207}" destId="{A89AEFD8-0611-4900-B4FE-926473E34FA1}" srcOrd="0" destOrd="0" presId="urn:microsoft.com/office/officeart/2005/8/layout/radial2"/>
    <dgm:cxn modelId="{79248634-D876-4572-86D6-3CDD975B9F2B}" srcId="{A488AE1D-666E-433E-AF35-96E961DF4207}" destId="{F22EEDA6-D47F-4125-A42D-91587FC5A982}" srcOrd="0" destOrd="0" parTransId="{102A1C3B-21D6-4FED-B9D2-50471A2D11ED}" sibTransId="{713DA193-7350-4B6D-B005-C985F19EF04F}"/>
    <dgm:cxn modelId="{60B76135-18D3-4301-A06F-6E757E671588}" type="presOf" srcId="{F22EEDA6-D47F-4125-A42D-91587FC5A982}" destId="{5176174E-1138-47ED-9A91-9E320AB643CA}" srcOrd="0" destOrd="0" presId="urn:microsoft.com/office/officeart/2005/8/layout/radial2"/>
    <dgm:cxn modelId="{4BCE19D1-190D-4313-B012-F4AA31F4E318}" srcId="{A488AE1D-666E-433E-AF35-96E961DF4207}" destId="{E1759685-5F03-4B84-BEC6-3FE936EB2433}" srcOrd="1" destOrd="0" parTransId="{6CB71879-FF2C-4584-91B7-1D5556D77834}" sibTransId="{B53E600E-7F45-4FA8-BD3F-3536AFA40DA8}"/>
    <dgm:cxn modelId="{73474C0A-3372-4E24-8C74-413512C9184D}" srcId="{49D2498A-B811-4A2F-9D81-9008E5C6A8D7}" destId="{1BD5584F-D1A2-4331-8928-93D7CA1243A4}" srcOrd="0" destOrd="0" parTransId="{AC9CC9C7-5B5D-4F15-9873-5E04930B2113}" sibTransId="{A3D7ACAA-8ABC-442D-AC46-3417B39D5F51}"/>
    <dgm:cxn modelId="{6D3A8AB5-4200-4B70-AC96-182EE1E09655}" type="presOf" srcId="{0B1A3688-3FB3-42BD-A08F-82B199EF9881}" destId="{274BA5D0-64DC-4846-A40A-03AC312903D9}" srcOrd="0" destOrd="1" presId="urn:microsoft.com/office/officeart/2005/8/layout/radial2"/>
    <dgm:cxn modelId="{DAD0F814-F2D8-4B3B-9910-04A977034E66}" type="presParOf" srcId="{BE94E892-0F2B-45F7-BB4E-4C16BFF74416}" destId="{C380E0A8-C31E-4E3A-9090-CA96583BB0C8}" srcOrd="0" destOrd="0" presId="urn:microsoft.com/office/officeart/2005/8/layout/radial2"/>
    <dgm:cxn modelId="{15093CB8-8494-4722-B88B-BB51166FF228}" type="presParOf" srcId="{C380E0A8-C31E-4E3A-9090-CA96583BB0C8}" destId="{2E64ED03-6B78-4479-BD90-339FC86F66C5}" srcOrd="0" destOrd="0" presId="urn:microsoft.com/office/officeart/2005/8/layout/radial2"/>
    <dgm:cxn modelId="{EB1570EB-7537-4432-8955-50EA252CBD20}" type="presParOf" srcId="{2E64ED03-6B78-4479-BD90-339FC86F66C5}" destId="{46380497-A77B-4C89-B117-B2F620CD73F7}" srcOrd="0" destOrd="0" presId="urn:microsoft.com/office/officeart/2005/8/layout/radial2"/>
    <dgm:cxn modelId="{71138D0C-339B-4A6E-B644-42208C9C29FC}" type="presParOf" srcId="{2E64ED03-6B78-4479-BD90-339FC86F66C5}" destId="{CBC5DD2F-56BF-4567-92D4-115EFD628431}" srcOrd="1" destOrd="0" presId="urn:microsoft.com/office/officeart/2005/8/layout/radial2"/>
    <dgm:cxn modelId="{706D4EA0-3B0C-44DD-B384-D1B75B42DEDD}" type="presParOf" srcId="{C380E0A8-C31E-4E3A-9090-CA96583BB0C8}" destId="{17BDB093-AED1-4585-BFC2-5AE64C930D34}" srcOrd="1" destOrd="0" presId="urn:microsoft.com/office/officeart/2005/8/layout/radial2"/>
    <dgm:cxn modelId="{862C4DD3-216D-4CD9-93D1-0EAC9CF92848}" type="presParOf" srcId="{C380E0A8-C31E-4E3A-9090-CA96583BB0C8}" destId="{4C838D2F-66F6-4866-A08C-ECD7DC370FEC}" srcOrd="2" destOrd="0" presId="urn:microsoft.com/office/officeart/2005/8/layout/radial2"/>
    <dgm:cxn modelId="{626D03FC-DC64-471C-973F-081C2C04DE42}" type="presParOf" srcId="{4C838D2F-66F6-4866-A08C-ECD7DC370FEC}" destId="{C7033A9E-F134-4F5E-9755-729CEFC19B0B}" srcOrd="0" destOrd="0" presId="urn:microsoft.com/office/officeart/2005/8/layout/radial2"/>
    <dgm:cxn modelId="{2A02E113-D0BE-4B04-BCAF-EF69B419D112}" type="presParOf" srcId="{4C838D2F-66F6-4866-A08C-ECD7DC370FEC}" destId="{274BA5D0-64DC-4846-A40A-03AC312903D9}" srcOrd="1" destOrd="0" presId="urn:microsoft.com/office/officeart/2005/8/layout/radial2"/>
    <dgm:cxn modelId="{03D4A4A4-E3D3-47E4-89A0-53119B040619}" type="presParOf" srcId="{C380E0A8-C31E-4E3A-9090-CA96583BB0C8}" destId="{1E833EE5-C36C-47EC-8814-58CE8957AE24}" srcOrd="3" destOrd="0" presId="urn:microsoft.com/office/officeart/2005/8/layout/radial2"/>
    <dgm:cxn modelId="{8C95C376-393C-4476-8644-E612EDC3732A}" type="presParOf" srcId="{C380E0A8-C31E-4E3A-9090-CA96583BB0C8}" destId="{2A9473DF-BAE6-4183-BCFF-F2781DE409B0}" srcOrd="4" destOrd="0" presId="urn:microsoft.com/office/officeart/2005/8/layout/radial2"/>
    <dgm:cxn modelId="{FE7F3034-5646-4D2A-817D-83FF5B663C55}" type="presParOf" srcId="{2A9473DF-BAE6-4183-BCFF-F2781DE409B0}" destId="{A89AEFD8-0611-4900-B4FE-926473E34FA1}" srcOrd="0" destOrd="0" presId="urn:microsoft.com/office/officeart/2005/8/layout/radial2"/>
    <dgm:cxn modelId="{632C0D76-4BF9-42AB-8E6D-56555644A6F1}" type="presParOf" srcId="{2A9473DF-BAE6-4183-BCFF-F2781DE409B0}" destId="{5176174E-1138-47ED-9A91-9E320AB643CA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2FFFA6-2593-4966-882C-AB15FED0A97A}">
      <dsp:nvSpPr>
        <dsp:cNvPr id="0" name=""/>
        <dsp:cNvSpPr/>
      </dsp:nvSpPr>
      <dsp:spPr>
        <a:xfrm>
          <a:off x="8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8" y="1810385"/>
        <a:ext cx="2011188" cy="1810385"/>
      </dsp:txXfrm>
    </dsp:sp>
    <dsp:sp modelId="{524CF8C6-FB86-4FAE-8CF9-7CB9659B7173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B78FA19-5134-4308-96BA-75B8D36507D2}">
      <dsp:nvSpPr>
        <dsp:cNvPr id="0" name=""/>
        <dsp:cNvSpPr/>
      </dsp:nvSpPr>
      <dsp:spPr>
        <a:xfrm>
          <a:off x="2160246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dirty="0" smtClean="0"/>
            <a:t>口罩要遮住口鼻、蓋住下巴  </a:t>
          </a:r>
          <a:endParaRPr lang="zh-TW" altLang="en-US" sz="2800" kern="1200" dirty="0"/>
        </a:p>
      </dsp:txBody>
      <dsp:txXfrm>
        <a:off x="2160246" y="1810385"/>
        <a:ext cx="2011188" cy="1810385"/>
      </dsp:txXfrm>
    </dsp:sp>
    <dsp:sp modelId="{0A0F0407-CEEE-495B-B964-DED355E79BBC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87106BB-162D-4593-849A-AA1875E9D55A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CF713FF1-7623-49E4-B27B-8530C79FD8A4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BF889C-DD01-4C88-9A90-A7462EE649F0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smtClean="0"/>
            <a:t>有發燒、呼吸道症狀速就醫</a:t>
          </a:r>
          <a:endParaRPr lang="zh-TW" altLang="en-US" sz="2800" kern="1200"/>
        </a:p>
      </dsp:txBody>
      <dsp:txXfrm>
        <a:off x="6216492" y="1810385"/>
        <a:ext cx="2011188" cy="1810385"/>
      </dsp:txXfrm>
    </dsp:sp>
    <dsp:sp modelId="{701E894E-DA3D-4CF2-807D-C4D24EE46631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8C53DB8-B79F-4788-8B8A-F15861A04592}">
      <dsp:nvSpPr>
        <dsp:cNvPr id="0" name=""/>
        <dsp:cNvSpPr/>
      </dsp:nvSpPr>
      <dsp:spPr>
        <a:xfrm>
          <a:off x="287996" y="3600403"/>
          <a:ext cx="7571232" cy="678894"/>
        </a:xfrm>
        <a:prstGeom prst="left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C774BA-4E01-434B-A999-2541B993B3E7}">
      <dsp:nvSpPr>
        <dsp:cNvPr id="0" name=""/>
        <dsp:cNvSpPr/>
      </dsp:nvSpPr>
      <dsp:spPr>
        <a:xfrm>
          <a:off x="193949" y="792080"/>
          <a:ext cx="3613917" cy="2670671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7000" b="-700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D3F11CEE-62C4-407B-8CB6-0076DEB4B195}">
      <dsp:nvSpPr>
        <dsp:cNvPr id="0" name=""/>
        <dsp:cNvSpPr/>
      </dsp:nvSpPr>
      <dsp:spPr>
        <a:xfrm>
          <a:off x="733860" y="2982008"/>
          <a:ext cx="3114120" cy="74837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3815" tIns="43815" rIns="43815" bIns="43815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5000"/>
            </a:spcAft>
          </a:pPr>
          <a:r>
            <a:rPr lang="zh-TW" sz="2300" kern="1200" smtClean="0"/>
            <a:t>室外至少</a:t>
          </a:r>
          <a:r>
            <a:rPr lang="en-US" sz="2300" kern="1200" smtClean="0"/>
            <a:t>1</a:t>
          </a:r>
          <a:r>
            <a:rPr lang="zh-TW" sz="2300" kern="1200" smtClean="0"/>
            <a:t>公尺</a:t>
          </a:r>
          <a:endParaRPr lang="zh-TW" sz="2300" kern="120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800" kern="1200" dirty="0" smtClean="0"/>
            <a:t>大約</a:t>
          </a:r>
          <a:r>
            <a:rPr lang="en-US" sz="1800" kern="1200" dirty="0" smtClean="0"/>
            <a:t>3</a:t>
          </a:r>
          <a:r>
            <a:rPr lang="zh-TW" sz="1800" kern="1200" dirty="0" smtClean="0"/>
            <a:t>個步伐</a:t>
          </a:r>
          <a:endParaRPr lang="zh-TW" sz="1800" kern="1200" dirty="0"/>
        </a:p>
      </dsp:txBody>
      <dsp:txXfrm>
        <a:off x="733860" y="2982008"/>
        <a:ext cx="3114120" cy="748375"/>
      </dsp:txXfrm>
    </dsp:sp>
    <dsp:sp modelId="{71893EA3-E09C-465D-BCA1-24A0B5F98E74}">
      <dsp:nvSpPr>
        <dsp:cNvPr id="0" name=""/>
        <dsp:cNvSpPr/>
      </dsp:nvSpPr>
      <dsp:spPr>
        <a:xfrm>
          <a:off x="4381619" y="795579"/>
          <a:ext cx="3613917" cy="2670671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7000" b="-700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DEB73554-325C-4CE6-A24B-E03A6BD663DB}">
      <dsp:nvSpPr>
        <dsp:cNvPr id="0" name=""/>
        <dsp:cNvSpPr/>
      </dsp:nvSpPr>
      <dsp:spPr>
        <a:xfrm>
          <a:off x="5112091" y="2982008"/>
          <a:ext cx="3114120" cy="74837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3815" tIns="43815" rIns="43815" bIns="43815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5000"/>
            </a:spcAft>
          </a:pPr>
          <a:r>
            <a:rPr lang="zh-TW" sz="2300" kern="1200" smtClean="0"/>
            <a:t>室內至少</a:t>
          </a:r>
          <a:r>
            <a:rPr lang="en-US" sz="2300" kern="1200" smtClean="0"/>
            <a:t>1.5</a:t>
          </a:r>
          <a:r>
            <a:rPr lang="zh-TW" sz="2300" kern="1200" smtClean="0"/>
            <a:t>公尺</a:t>
          </a:r>
          <a:endParaRPr lang="zh-TW" sz="2300" kern="120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1800" kern="1200" dirty="0" smtClean="0"/>
            <a:t>大約手臂的兩倍長</a:t>
          </a:r>
          <a:endParaRPr lang="zh-TW" altLang="en-US" sz="1800" kern="1200" dirty="0"/>
        </a:p>
      </dsp:txBody>
      <dsp:txXfrm>
        <a:off x="5112091" y="2982008"/>
        <a:ext cx="3114120" cy="74837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833EE5-C36C-47EC-8814-58CE8957AE24}">
      <dsp:nvSpPr>
        <dsp:cNvPr id="0" name=""/>
        <dsp:cNvSpPr/>
      </dsp:nvSpPr>
      <dsp:spPr>
        <a:xfrm rot="1763466">
          <a:off x="3058743" y="3130824"/>
          <a:ext cx="902760" cy="59238"/>
        </a:xfrm>
        <a:custGeom>
          <a:avLst/>
          <a:gdLst/>
          <a:ahLst/>
          <a:cxnLst/>
          <a:rect l="0" t="0" r="0" b="0"/>
          <a:pathLst>
            <a:path>
              <a:moveTo>
                <a:pt x="0" y="29619"/>
              </a:moveTo>
              <a:lnTo>
                <a:pt x="902760" y="2961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BDB093-AED1-4585-BFC2-5AE64C930D34}">
      <dsp:nvSpPr>
        <dsp:cNvPr id="0" name=""/>
        <dsp:cNvSpPr/>
      </dsp:nvSpPr>
      <dsp:spPr>
        <a:xfrm rot="19999204">
          <a:off x="3068899" y="1600875"/>
          <a:ext cx="900545" cy="59238"/>
        </a:xfrm>
        <a:custGeom>
          <a:avLst/>
          <a:gdLst/>
          <a:ahLst/>
          <a:cxnLst/>
          <a:rect l="0" t="0" r="0" b="0"/>
          <a:pathLst>
            <a:path>
              <a:moveTo>
                <a:pt x="0" y="29619"/>
              </a:moveTo>
              <a:lnTo>
                <a:pt x="900545" y="2961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C5DD2F-56BF-4567-92D4-115EFD628431}">
      <dsp:nvSpPr>
        <dsp:cNvPr id="0" name=""/>
        <dsp:cNvSpPr/>
      </dsp:nvSpPr>
      <dsp:spPr>
        <a:xfrm>
          <a:off x="596040" y="871438"/>
          <a:ext cx="2965647" cy="2965647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7033A9E-F134-4F5E-9755-729CEFC19B0B}">
      <dsp:nvSpPr>
        <dsp:cNvPr id="0" name=""/>
        <dsp:cNvSpPr/>
      </dsp:nvSpPr>
      <dsp:spPr>
        <a:xfrm>
          <a:off x="3826777" y="139147"/>
          <a:ext cx="1779388" cy="17793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kern="1200" dirty="0" smtClean="0"/>
            <a:t>衛福部疾管署</a:t>
          </a:r>
          <a:endParaRPr lang="zh-TW" altLang="en-US" sz="2400" kern="1200" dirty="0"/>
        </a:p>
      </dsp:txBody>
      <dsp:txXfrm>
        <a:off x="4087362" y="399732"/>
        <a:ext cx="1258218" cy="1258218"/>
      </dsp:txXfrm>
    </dsp:sp>
    <dsp:sp modelId="{274BA5D0-64DC-4846-A40A-03AC312903D9}">
      <dsp:nvSpPr>
        <dsp:cNvPr id="0" name=""/>
        <dsp:cNvSpPr/>
      </dsp:nvSpPr>
      <dsp:spPr>
        <a:xfrm>
          <a:off x="5784104" y="139147"/>
          <a:ext cx="2669082" cy="17793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57150" lvl="1" indent="-57150" algn="l" defTabSz="355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800" kern="1200" dirty="0" smtClean="0"/>
            <a:t>掌握最新疫情</a:t>
          </a:r>
          <a:endParaRPr lang="zh-TW" altLang="en-US" sz="800" kern="1200" dirty="0"/>
        </a:p>
        <a:p>
          <a:pPr marL="57150" lvl="1" indent="-57150" algn="l" defTabSz="355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800" kern="1200" dirty="0" smtClean="0"/>
            <a:t>了解防疫議題</a:t>
          </a:r>
          <a:endParaRPr lang="zh-TW" altLang="en-US" sz="800" kern="1200" dirty="0"/>
        </a:p>
      </dsp:txBody>
      <dsp:txXfrm>
        <a:off x="5784104" y="139147"/>
        <a:ext cx="2669082" cy="1779388"/>
      </dsp:txXfrm>
    </dsp:sp>
    <dsp:sp modelId="{A89AEFD8-0611-4900-B4FE-926473E34FA1}">
      <dsp:nvSpPr>
        <dsp:cNvPr id="0" name=""/>
        <dsp:cNvSpPr/>
      </dsp:nvSpPr>
      <dsp:spPr>
        <a:xfrm>
          <a:off x="3788893" y="2928906"/>
          <a:ext cx="1779388" cy="17793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kern="1200" dirty="0" smtClean="0"/>
            <a:t>防疫小測驗</a:t>
          </a:r>
          <a:endParaRPr lang="zh-TW" altLang="en-US" sz="2400" kern="1200" dirty="0"/>
        </a:p>
      </dsp:txBody>
      <dsp:txXfrm>
        <a:off x="4049478" y="3189491"/>
        <a:ext cx="1258218" cy="1258218"/>
      </dsp:txXfrm>
    </dsp:sp>
    <dsp:sp modelId="{5176174E-1138-47ED-9A91-9E320AB643CA}">
      <dsp:nvSpPr>
        <dsp:cNvPr id="0" name=""/>
        <dsp:cNvSpPr/>
      </dsp:nvSpPr>
      <dsp:spPr>
        <a:xfrm>
          <a:off x="5746221" y="2928906"/>
          <a:ext cx="2669082" cy="17793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57150" lvl="1" indent="-57150" algn="l" defTabSz="355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800" kern="1200" dirty="0" smtClean="0"/>
            <a:t>你的防疫觀念正確嗎？</a:t>
          </a:r>
          <a:endParaRPr lang="zh-TW" altLang="en-US" sz="800" kern="1200" dirty="0"/>
        </a:p>
        <a:p>
          <a:pPr marL="57150" lvl="1" indent="-57150" algn="l" defTabSz="355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800" kern="1200" dirty="0" smtClean="0"/>
            <a:t>擊敗新冠病毒，健康久久！</a:t>
          </a:r>
          <a:endParaRPr lang="zh-TW" altLang="en-US" sz="800" kern="1200" dirty="0"/>
        </a:p>
      </dsp:txBody>
      <dsp:txXfrm>
        <a:off x="5746221" y="2928906"/>
        <a:ext cx="2669082" cy="17793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BendingPictureCaption">
  <dgm:title val=""/>
  <dgm:desc val=""/>
  <dgm:catLst>
    <dgm:cat type="picture" pri="6000"/>
    <dgm:cat type="pictureconvert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7" srcId="0" destId="1" srcOrd="0" destOrd="0"/>
        <dgm:cxn modelId="8" srcId="0" destId="2" srcOrd="1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diagram">
    <dgm:varLst>
      <dgm:dir/>
    </dgm:varLst>
    <dgm:choose name="Name0">
      <dgm:if name="Name1" func="var" arg="dir" op="equ" val="norm">
        <dgm:alg type="snake">
          <dgm:param type="off" val="ctr"/>
        </dgm:alg>
      </dgm:if>
      <dgm:else name="Name2">
        <dgm:alg type="snake">
          <dgm:param type="grDir" val="tR"/>
          <dgm:param type="off" val="c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Image" refType="w" fact="0"/>
              <dgm:constr type="t" for="ch" forName="Image" refType="h" fact="0"/>
              <dgm:constr type="w" for="ch" forName="Image" refType="w" fact="0.94"/>
              <dgm:constr type="h" for="ch" forName="Image" refType="h" fact="0.91"/>
              <dgm:constr type="l" for="ch" forName="Parent" refType="w" fact="0.19"/>
              <dgm:constr type="t" for="ch" forName="Parent" refType="h" fact="0.745"/>
              <dgm:constr type="w" for="ch" forName="Parent" refType="w" fact="0.81"/>
              <dgm:constr type="h" for="ch" forName="Parent" refType="h" fact="0.255"/>
            </dgm:constrLst>
          </dgm:if>
          <dgm:else name="Name5">
            <dgm:constrLst>
              <dgm:constr type="l" for="ch" forName="Image" refType="w" fact="0.06"/>
              <dgm:constr type="t" for="ch" forName="Image" refType="h" fact="0"/>
              <dgm:constr type="w" for="ch" forName="Image" refType="w" fact="0.94"/>
              <dgm:constr type="h" for="ch" forName="Image" refType="h" fact="0.91"/>
              <dgm:constr type="l" for="ch" forName="Parent" refType="w" fact="0"/>
              <dgm:constr type="t" for="ch" forName="Parent" refType="h" fact="0.745"/>
              <dgm:constr type="w" for="ch" forName="Parent" refType="w" fact="0.81"/>
              <dgm:constr type="h" for="ch" forName="Parent" refType="h" fact="0.255"/>
            </dgm:constrLst>
          </dgm:else>
        </dgm:choose>
        <dgm:layoutNode name="Image" styleLbl="bgShp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Parent" styleLbl="node0">
          <dgm:varLst>
            <dgm:bulletEnabled val="1"/>
          </dgm:varLst>
          <dgm:alg type="tx">
            <dgm:param type="txAnchorVertCh" val="mid"/>
            <dgm:param type="shpTxRTLAlignCh" val="r"/>
            <dgm:param type="lnSpAfParP" val="5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0">
              <a:srgbClr val="FF0000"/>
            </a:gs>
            <a:gs pos="81000">
              <a:srgbClr val="FFFF00"/>
            </a:gs>
            <a:gs pos="21000">
              <a:srgbClr val="00B0F0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00FF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>
                <a:solidFill>
                  <a:schemeClr val="bg2">
                    <a:lumMod val="10000"/>
                  </a:schemeClr>
                </a:solidFill>
              </a:rPr>
              <a:t>打擊新冠病毒，守護健康你我有責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2564904"/>
            <a:ext cx="4896183" cy="3600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40710616"/>
              </p:ext>
            </p:extLst>
          </p:nvPr>
        </p:nvGraphicFramePr>
        <p:xfrm>
          <a:off x="611560" y="16288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04412195"/>
              </p:ext>
            </p:extLst>
          </p:nvPr>
        </p:nvGraphicFramePr>
        <p:xfrm>
          <a:off x="489604" y="16288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89956728"/>
              </p:ext>
            </p:extLst>
          </p:nvPr>
        </p:nvGraphicFramePr>
        <p:xfrm>
          <a:off x="457200" y="1417638"/>
          <a:ext cx="9011344" cy="4708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1330</TotalTime>
  <Words>110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52</cp:revision>
  <dcterms:created xsi:type="dcterms:W3CDTF">2014-02-08T16:25:00Z</dcterms:created>
  <dcterms:modified xsi:type="dcterms:W3CDTF">2022-11-15T07:58:21Z</dcterms:modified>
</cp:coreProperties>
</file>