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F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CCE4E3-140F-4787-A71A-95F339E9D8A7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78FD6F1-963F-4F64-A813-4A9833689F5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1704A32-96A3-4BAF-A3EF-84EDE0834986}" type="parTrans" cxnId="{0961F295-2EDA-40FA-8C0A-00C82666B699}">
      <dgm:prSet/>
      <dgm:spPr/>
      <dgm:t>
        <a:bodyPr/>
        <a:lstStyle/>
        <a:p>
          <a:endParaRPr lang="zh-TW" altLang="en-US"/>
        </a:p>
      </dgm:t>
    </dgm:pt>
    <dgm:pt modelId="{4868BAE1-40E8-4564-91BE-0475B81BABD9}" type="sibTrans" cxnId="{0961F295-2EDA-40FA-8C0A-00C82666B699}">
      <dgm:prSet/>
      <dgm:spPr/>
      <dgm:t>
        <a:bodyPr/>
        <a:lstStyle/>
        <a:p>
          <a:endParaRPr lang="zh-TW" altLang="en-US"/>
        </a:p>
      </dgm:t>
    </dgm:pt>
    <dgm:pt modelId="{1CD99E7B-D4AE-4A7B-80B4-D1DDD2F642A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47D5203-5C89-4D8B-8B48-63FEC9754E95}" type="parTrans" cxnId="{697E02D2-6581-4455-BDE0-314A64578895}">
      <dgm:prSet/>
      <dgm:spPr/>
      <dgm:t>
        <a:bodyPr/>
        <a:lstStyle/>
        <a:p>
          <a:endParaRPr lang="zh-TW" altLang="en-US"/>
        </a:p>
      </dgm:t>
    </dgm:pt>
    <dgm:pt modelId="{61C3D1DB-A5AE-4F49-8D33-543805C9B59E}" type="sibTrans" cxnId="{697E02D2-6581-4455-BDE0-314A64578895}">
      <dgm:prSet/>
      <dgm:spPr/>
      <dgm:t>
        <a:bodyPr/>
        <a:lstStyle/>
        <a:p>
          <a:endParaRPr lang="zh-TW" altLang="en-US"/>
        </a:p>
      </dgm:t>
    </dgm:pt>
    <dgm:pt modelId="{7E75E0B5-CFFD-4BAD-9955-F9DD55546A8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6C56EBF-D562-4D72-A8A4-77EFAD94A6E9}" type="parTrans" cxnId="{4AA39FB0-1251-43E5-AE3A-7056045D3339}">
      <dgm:prSet/>
      <dgm:spPr/>
      <dgm:t>
        <a:bodyPr/>
        <a:lstStyle/>
        <a:p>
          <a:endParaRPr lang="zh-TW" altLang="en-US"/>
        </a:p>
      </dgm:t>
    </dgm:pt>
    <dgm:pt modelId="{C4699B8C-631C-49CD-9772-6ED237CFEB27}" type="sibTrans" cxnId="{4AA39FB0-1251-43E5-AE3A-7056045D3339}">
      <dgm:prSet/>
      <dgm:spPr/>
      <dgm:t>
        <a:bodyPr/>
        <a:lstStyle/>
        <a:p>
          <a:endParaRPr lang="zh-TW" altLang="en-US"/>
        </a:p>
      </dgm:t>
    </dgm:pt>
    <dgm:pt modelId="{1B88FAE1-93DE-42F9-BA2F-11B93943338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9CB585F-DC07-4D67-B4FD-A225BBF50596}" type="parTrans" cxnId="{4F854C6D-66DF-4736-B302-12198C3C6B8F}">
      <dgm:prSet/>
      <dgm:spPr/>
      <dgm:t>
        <a:bodyPr/>
        <a:lstStyle/>
        <a:p>
          <a:endParaRPr lang="zh-TW" altLang="en-US"/>
        </a:p>
      </dgm:t>
    </dgm:pt>
    <dgm:pt modelId="{559E997C-CAEB-4773-95C8-059742B08FF5}" type="sibTrans" cxnId="{4F854C6D-66DF-4736-B302-12198C3C6B8F}">
      <dgm:prSet/>
      <dgm:spPr/>
      <dgm:t>
        <a:bodyPr/>
        <a:lstStyle/>
        <a:p>
          <a:endParaRPr lang="zh-TW" altLang="en-US"/>
        </a:p>
      </dgm:t>
    </dgm:pt>
    <dgm:pt modelId="{689EA251-D1A8-4F5A-9494-D769C504DB1E}" type="pres">
      <dgm:prSet presAssocID="{BBCCE4E3-140F-4787-A71A-95F339E9D8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92342E6-69EA-4188-BED0-4AA520BF1B29}" type="pres">
      <dgm:prSet presAssocID="{BBCCE4E3-140F-4787-A71A-95F339E9D8A7}" presName="fgShape" presStyleLbl="fgShp" presStyleIdx="0" presStyleCnt="1"/>
      <dgm:spPr/>
    </dgm:pt>
    <dgm:pt modelId="{8627E500-99DA-4DBB-9172-D3A9E795195E}" type="pres">
      <dgm:prSet presAssocID="{BBCCE4E3-140F-4787-A71A-95F339E9D8A7}" presName="linComp" presStyleCnt="0"/>
      <dgm:spPr/>
    </dgm:pt>
    <dgm:pt modelId="{842C1574-14AE-4BBB-BB21-D416E01090B5}" type="pres">
      <dgm:prSet presAssocID="{F78FD6F1-963F-4F64-A813-4A9833689F50}" presName="compNode" presStyleCnt="0"/>
      <dgm:spPr/>
    </dgm:pt>
    <dgm:pt modelId="{F6F1F89A-F9C1-4DBC-B078-4E5CF2964B08}" type="pres">
      <dgm:prSet presAssocID="{F78FD6F1-963F-4F64-A813-4A9833689F5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81035DE-B508-4CE2-A4C3-2ACF28577450}" type="pres">
      <dgm:prSet presAssocID="{F78FD6F1-963F-4F64-A813-4A9833689F5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73A34D-C6EE-4AE3-932E-95BEB8597A3A}" type="pres">
      <dgm:prSet presAssocID="{F78FD6F1-963F-4F64-A813-4A9833689F50}" presName="invisiNode" presStyleLbl="node1" presStyleIdx="0" presStyleCnt="4"/>
      <dgm:spPr/>
    </dgm:pt>
    <dgm:pt modelId="{07E4FEAC-F8E1-43EF-B6D5-655817C1912B}" type="pres">
      <dgm:prSet presAssocID="{F78FD6F1-963F-4F64-A813-4A9833689F5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9C5CA2C-EB3E-4968-B784-B09002A923B4}" type="pres">
      <dgm:prSet presAssocID="{4868BAE1-40E8-4564-91BE-0475B81BABD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D884F1E-EBEA-4445-9E2D-DCEE8BC7F12A}" type="pres">
      <dgm:prSet presAssocID="{1CD99E7B-D4AE-4A7B-80B4-D1DDD2F642AE}" presName="compNode" presStyleCnt="0"/>
      <dgm:spPr/>
    </dgm:pt>
    <dgm:pt modelId="{11E73CAA-DDD3-4D93-9302-648664F3700B}" type="pres">
      <dgm:prSet presAssocID="{1CD99E7B-D4AE-4A7B-80B4-D1DDD2F642A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3005922-16E9-4349-91BD-C9ACC5D5896E}" type="pres">
      <dgm:prSet presAssocID="{1CD99E7B-D4AE-4A7B-80B4-D1DDD2F642A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FA654C-EBC4-49F8-AC5F-5B43BD0DCC59}" type="pres">
      <dgm:prSet presAssocID="{1CD99E7B-D4AE-4A7B-80B4-D1DDD2F642AE}" presName="invisiNode" presStyleLbl="node1" presStyleIdx="1" presStyleCnt="4"/>
      <dgm:spPr/>
    </dgm:pt>
    <dgm:pt modelId="{AE221336-62CF-40D0-9B90-386D536A83A7}" type="pres">
      <dgm:prSet presAssocID="{1CD99E7B-D4AE-4A7B-80B4-D1DDD2F642A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148EB69-8274-42C5-AAC1-B9CB1761A3D8}" type="pres">
      <dgm:prSet presAssocID="{61C3D1DB-A5AE-4F49-8D33-543805C9B59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60BB457-B508-418F-904D-6BF3DBC64D83}" type="pres">
      <dgm:prSet presAssocID="{7E75E0B5-CFFD-4BAD-9955-F9DD55546A8A}" presName="compNode" presStyleCnt="0"/>
      <dgm:spPr/>
    </dgm:pt>
    <dgm:pt modelId="{24974937-DE61-445B-B07A-1BD9FA6ED5E5}" type="pres">
      <dgm:prSet presAssocID="{7E75E0B5-CFFD-4BAD-9955-F9DD55546A8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56E3546-3910-4171-93AE-B7DF7C580A9C}" type="pres">
      <dgm:prSet presAssocID="{7E75E0B5-CFFD-4BAD-9955-F9DD55546A8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2C9C07-00D5-47CC-A820-1D94AC6C6BB2}" type="pres">
      <dgm:prSet presAssocID="{7E75E0B5-CFFD-4BAD-9955-F9DD55546A8A}" presName="invisiNode" presStyleLbl="node1" presStyleIdx="2" presStyleCnt="4"/>
      <dgm:spPr/>
    </dgm:pt>
    <dgm:pt modelId="{FEA9F9D3-B7F9-4ED9-9DCB-22530412410A}" type="pres">
      <dgm:prSet presAssocID="{7E75E0B5-CFFD-4BAD-9955-F9DD55546A8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C1D9C5-0D16-474F-AF4B-8BB074045676}" type="pres">
      <dgm:prSet presAssocID="{C4699B8C-631C-49CD-9772-6ED237CFEB2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64C489D-4788-4743-B29C-8EF874A6B234}" type="pres">
      <dgm:prSet presAssocID="{1B88FAE1-93DE-42F9-BA2F-11B939433380}" presName="compNode" presStyleCnt="0"/>
      <dgm:spPr/>
    </dgm:pt>
    <dgm:pt modelId="{E65722D1-17E2-4718-95D1-660BE1471E9E}" type="pres">
      <dgm:prSet presAssocID="{1B88FAE1-93DE-42F9-BA2F-11B93943338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1668DFD-04CE-47DB-B067-6843DEE036B7}" type="pres">
      <dgm:prSet presAssocID="{1B88FAE1-93DE-42F9-BA2F-11B93943338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6562D0-05D7-4BFD-A23A-12944E69A7F4}" type="pres">
      <dgm:prSet presAssocID="{1B88FAE1-93DE-42F9-BA2F-11B939433380}" presName="invisiNode" presStyleLbl="node1" presStyleIdx="3" presStyleCnt="4"/>
      <dgm:spPr/>
    </dgm:pt>
    <dgm:pt modelId="{DA34BE8E-1D8E-4757-AE0F-5F4EF156E0A5}" type="pres">
      <dgm:prSet presAssocID="{1B88FAE1-93DE-42F9-BA2F-11B93943338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4B89ACA-C268-458A-A644-033CF8A072D4}" type="presOf" srcId="{BBCCE4E3-140F-4787-A71A-95F339E9D8A7}" destId="{689EA251-D1A8-4F5A-9494-D769C504DB1E}" srcOrd="0" destOrd="0" presId="urn:microsoft.com/office/officeart/2005/8/layout/hList7"/>
    <dgm:cxn modelId="{5AB6536F-5B79-43E4-A911-6ED391E31CF2}" type="presOf" srcId="{F78FD6F1-963F-4F64-A813-4A9833689F50}" destId="{F6F1F89A-F9C1-4DBC-B078-4E5CF2964B08}" srcOrd="0" destOrd="0" presId="urn:microsoft.com/office/officeart/2005/8/layout/hList7"/>
    <dgm:cxn modelId="{4AA39FB0-1251-43E5-AE3A-7056045D3339}" srcId="{BBCCE4E3-140F-4787-A71A-95F339E9D8A7}" destId="{7E75E0B5-CFFD-4BAD-9955-F9DD55546A8A}" srcOrd="2" destOrd="0" parTransId="{06C56EBF-D562-4D72-A8A4-77EFAD94A6E9}" sibTransId="{C4699B8C-631C-49CD-9772-6ED237CFEB27}"/>
    <dgm:cxn modelId="{0961F295-2EDA-40FA-8C0A-00C82666B699}" srcId="{BBCCE4E3-140F-4787-A71A-95F339E9D8A7}" destId="{F78FD6F1-963F-4F64-A813-4A9833689F50}" srcOrd="0" destOrd="0" parTransId="{F1704A32-96A3-4BAF-A3EF-84EDE0834986}" sibTransId="{4868BAE1-40E8-4564-91BE-0475B81BABD9}"/>
    <dgm:cxn modelId="{3C685D21-1184-44AD-BF4B-9FBD04AB91DD}" type="presOf" srcId="{7E75E0B5-CFFD-4BAD-9955-F9DD55546A8A}" destId="{656E3546-3910-4171-93AE-B7DF7C580A9C}" srcOrd="1" destOrd="0" presId="urn:microsoft.com/office/officeart/2005/8/layout/hList7"/>
    <dgm:cxn modelId="{281A0C9B-E5EA-4A58-9A4D-F591D8581113}" type="presOf" srcId="{1CD99E7B-D4AE-4A7B-80B4-D1DDD2F642AE}" destId="{11E73CAA-DDD3-4D93-9302-648664F3700B}" srcOrd="0" destOrd="0" presId="urn:microsoft.com/office/officeart/2005/8/layout/hList7"/>
    <dgm:cxn modelId="{697E02D2-6581-4455-BDE0-314A64578895}" srcId="{BBCCE4E3-140F-4787-A71A-95F339E9D8A7}" destId="{1CD99E7B-D4AE-4A7B-80B4-D1DDD2F642AE}" srcOrd="1" destOrd="0" parTransId="{F47D5203-5C89-4D8B-8B48-63FEC9754E95}" sibTransId="{61C3D1DB-A5AE-4F49-8D33-543805C9B59E}"/>
    <dgm:cxn modelId="{213D8EC5-36DC-4DF1-9A7B-C5FB6BEEECCF}" type="presOf" srcId="{61C3D1DB-A5AE-4F49-8D33-543805C9B59E}" destId="{2148EB69-8274-42C5-AAC1-B9CB1761A3D8}" srcOrd="0" destOrd="0" presId="urn:microsoft.com/office/officeart/2005/8/layout/hList7"/>
    <dgm:cxn modelId="{5EB3691E-D798-4544-B63B-C4E386CF5ED6}" type="presOf" srcId="{1B88FAE1-93DE-42F9-BA2F-11B939433380}" destId="{11668DFD-04CE-47DB-B067-6843DEE036B7}" srcOrd="1" destOrd="0" presId="urn:microsoft.com/office/officeart/2005/8/layout/hList7"/>
    <dgm:cxn modelId="{6FCF9B06-8FE0-464F-A7A0-08647446FC46}" type="presOf" srcId="{4868BAE1-40E8-4564-91BE-0475B81BABD9}" destId="{C9C5CA2C-EB3E-4968-B784-B09002A923B4}" srcOrd="0" destOrd="0" presId="urn:microsoft.com/office/officeart/2005/8/layout/hList7"/>
    <dgm:cxn modelId="{38CEB8B6-3DE6-450D-9F63-1B39FB826457}" type="presOf" srcId="{F78FD6F1-963F-4F64-A813-4A9833689F50}" destId="{F81035DE-B508-4CE2-A4C3-2ACF28577450}" srcOrd="1" destOrd="0" presId="urn:microsoft.com/office/officeart/2005/8/layout/hList7"/>
    <dgm:cxn modelId="{36AA9BEE-6E34-4D81-A167-A04262CD46F4}" type="presOf" srcId="{7E75E0B5-CFFD-4BAD-9955-F9DD55546A8A}" destId="{24974937-DE61-445B-B07A-1BD9FA6ED5E5}" srcOrd="0" destOrd="0" presId="urn:microsoft.com/office/officeart/2005/8/layout/hList7"/>
    <dgm:cxn modelId="{282AB37E-6D67-4CB7-B40D-666C65264B3B}" type="presOf" srcId="{1CD99E7B-D4AE-4A7B-80B4-D1DDD2F642AE}" destId="{83005922-16E9-4349-91BD-C9ACC5D5896E}" srcOrd="1" destOrd="0" presId="urn:microsoft.com/office/officeart/2005/8/layout/hList7"/>
    <dgm:cxn modelId="{5F1A30CC-586C-4CA6-A652-7A224400CF85}" type="presOf" srcId="{C4699B8C-631C-49CD-9772-6ED237CFEB27}" destId="{95C1D9C5-0D16-474F-AF4B-8BB074045676}" srcOrd="0" destOrd="0" presId="urn:microsoft.com/office/officeart/2005/8/layout/hList7"/>
    <dgm:cxn modelId="{4F854C6D-66DF-4736-B302-12198C3C6B8F}" srcId="{BBCCE4E3-140F-4787-A71A-95F339E9D8A7}" destId="{1B88FAE1-93DE-42F9-BA2F-11B939433380}" srcOrd="3" destOrd="0" parTransId="{B9CB585F-DC07-4D67-B4FD-A225BBF50596}" sibTransId="{559E997C-CAEB-4773-95C8-059742B08FF5}"/>
    <dgm:cxn modelId="{EC597F65-77D5-4AAC-BED8-DAF679066D62}" type="presOf" srcId="{1B88FAE1-93DE-42F9-BA2F-11B939433380}" destId="{E65722D1-17E2-4718-95D1-660BE1471E9E}" srcOrd="0" destOrd="0" presId="urn:microsoft.com/office/officeart/2005/8/layout/hList7"/>
    <dgm:cxn modelId="{2AA65866-B334-41FF-9A5C-BC2B14189B3E}" type="presParOf" srcId="{689EA251-D1A8-4F5A-9494-D769C504DB1E}" destId="{592342E6-69EA-4188-BED0-4AA520BF1B29}" srcOrd="0" destOrd="0" presId="urn:microsoft.com/office/officeart/2005/8/layout/hList7"/>
    <dgm:cxn modelId="{D797CD3F-990C-4F16-90D6-43F23849DBF1}" type="presParOf" srcId="{689EA251-D1A8-4F5A-9494-D769C504DB1E}" destId="{8627E500-99DA-4DBB-9172-D3A9E795195E}" srcOrd="1" destOrd="0" presId="urn:microsoft.com/office/officeart/2005/8/layout/hList7"/>
    <dgm:cxn modelId="{DF0D2A47-A8E6-4C37-96AA-95B24A45C77D}" type="presParOf" srcId="{8627E500-99DA-4DBB-9172-D3A9E795195E}" destId="{842C1574-14AE-4BBB-BB21-D416E01090B5}" srcOrd="0" destOrd="0" presId="urn:microsoft.com/office/officeart/2005/8/layout/hList7"/>
    <dgm:cxn modelId="{341A0168-6478-4D2D-A2E5-D9064718B1E5}" type="presParOf" srcId="{842C1574-14AE-4BBB-BB21-D416E01090B5}" destId="{F6F1F89A-F9C1-4DBC-B078-4E5CF2964B08}" srcOrd="0" destOrd="0" presId="urn:microsoft.com/office/officeart/2005/8/layout/hList7"/>
    <dgm:cxn modelId="{9168F3B2-0BA8-4CCD-955D-0E25C4FA537A}" type="presParOf" srcId="{842C1574-14AE-4BBB-BB21-D416E01090B5}" destId="{F81035DE-B508-4CE2-A4C3-2ACF28577450}" srcOrd="1" destOrd="0" presId="urn:microsoft.com/office/officeart/2005/8/layout/hList7"/>
    <dgm:cxn modelId="{3B0626DE-C339-48AC-AE93-3FDAF6B996F6}" type="presParOf" srcId="{842C1574-14AE-4BBB-BB21-D416E01090B5}" destId="{DB73A34D-C6EE-4AE3-932E-95BEB8597A3A}" srcOrd="2" destOrd="0" presId="urn:microsoft.com/office/officeart/2005/8/layout/hList7"/>
    <dgm:cxn modelId="{FDA5EBB5-9219-46A0-8DAC-1A35DDA7083B}" type="presParOf" srcId="{842C1574-14AE-4BBB-BB21-D416E01090B5}" destId="{07E4FEAC-F8E1-43EF-B6D5-655817C1912B}" srcOrd="3" destOrd="0" presId="urn:microsoft.com/office/officeart/2005/8/layout/hList7"/>
    <dgm:cxn modelId="{769757AB-862F-4BA3-88C1-B7F31484B975}" type="presParOf" srcId="{8627E500-99DA-4DBB-9172-D3A9E795195E}" destId="{C9C5CA2C-EB3E-4968-B784-B09002A923B4}" srcOrd="1" destOrd="0" presId="urn:microsoft.com/office/officeart/2005/8/layout/hList7"/>
    <dgm:cxn modelId="{4DD69DB7-6A8A-42E9-BDE7-189E53F4E460}" type="presParOf" srcId="{8627E500-99DA-4DBB-9172-D3A9E795195E}" destId="{7D884F1E-EBEA-4445-9E2D-DCEE8BC7F12A}" srcOrd="2" destOrd="0" presId="urn:microsoft.com/office/officeart/2005/8/layout/hList7"/>
    <dgm:cxn modelId="{FEE25949-2E14-49DF-AD89-2DC5C14B9F64}" type="presParOf" srcId="{7D884F1E-EBEA-4445-9E2D-DCEE8BC7F12A}" destId="{11E73CAA-DDD3-4D93-9302-648664F3700B}" srcOrd="0" destOrd="0" presId="urn:microsoft.com/office/officeart/2005/8/layout/hList7"/>
    <dgm:cxn modelId="{AC8C5F81-E29F-4DD0-BE6D-7C34C3A5A7D9}" type="presParOf" srcId="{7D884F1E-EBEA-4445-9E2D-DCEE8BC7F12A}" destId="{83005922-16E9-4349-91BD-C9ACC5D5896E}" srcOrd="1" destOrd="0" presId="urn:microsoft.com/office/officeart/2005/8/layout/hList7"/>
    <dgm:cxn modelId="{1AD0FA4C-4FD9-419B-80F8-B44A9D37FE1C}" type="presParOf" srcId="{7D884F1E-EBEA-4445-9E2D-DCEE8BC7F12A}" destId="{74FA654C-EBC4-49F8-AC5F-5B43BD0DCC59}" srcOrd="2" destOrd="0" presId="urn:microsoft.com/office/officeart/2005/8/layout/hList7"/>
    <dgm:cxn modelId="{10BE946C-F3EF-49A9-B6F6-10B40FEF9A77}" type="presParOf" srcId="{7D884F1E-EBEA-4445-9E2D-DCEE8BC7F12A}" destId="{AE221336-62CF-40D0-9B90-386D536A83A7}" srcOrd="3" destOrd="0" presId="urn:microsoft.com/office/officeart/2005/8/layout/hList7"/>
    <dgm:cxn modelId="{08E70786-BF55-4D9C-8078-0C50D04D3BB0}" type="presParOf" srcId="{8627E500-99DA-4DBB-9172-D3A9E795195E}" destId="{2148EB69-8274-42C5-AAC1-B9CB1761A3D8}" srcOrd="3" destOrd="0" presId="urn:microsoft.com/office/officeart/2005/8/layout/hList7"/>
    <dgm:cxn modelId="{238497DA-EEB5-4BA5-BA12-552A9658F514}" type="presParOf" srcId="{8627E500-99DA-4DBB-9172-D3A9E795195E}" destId="{A60BB457-B508-418F-904D-6BF3DBC64D83}" srcOrd="4" destOrd="0" presId="urn:microsoft.com/office/officeart/2005/8/layout/hList7"/>
    <dgm:cxn modelId="{C9283768-E04B-401D-BBCC-E91660E1D87A}" type="presParOf" srcId="{A60BB457-B508-418F-904D-6BF3DBC64D83}" destId="{24974937-DE61-445B-B07A-1BD9FA6ED5E5}" srcOrd="0" destOrd="0" presId="urn:microsoft.com/office/officeart/2005/8/layout/hList7"/>
    <dgm:cxn modelId="{22CE70E7-0793-4806-B523-795F79CD485F}" type="presParOf" srcId="{A60BB457-B508-418F-904D-6BF3DBC64D83}" destId="{656E3546-3910-4171-93AE-B7DF7C580A9C}" srcOrd="1" destOrd="0" presId="urn:microsoft.com/office/officeart/2005/8/layout/hList7"/>
    <dgm:cxn modelId="{76893F94-A2ED-4BAA-8E06-E655B22ACE96}" type="presParOf" srcId="{A60BB457-B508-418F-904D-6BF3DBC64D83}" destId="{B12C9C07-00D5-47CC-A820-1D94AC6C6BB2}" srcOrd="2" destOrd="0" presId="urn:microsoft.com/office/officeart/2005/8/layout/hList7"/>
    <dgm:cxn modelId="{4CE46B49-0792-4E2A-9B71-16BF0807D916}" type="presParOf" srcId="{A60BB457-B508-418F-904D-6BF3DBC64D83}" destId="{FEA9F9D3-B7F9-4ED9-9DCB-22530412410A}" srcOrd="3" destOrd="0" presId="urn:microsoft.com/office/officeart/2005/8/layout/hList7"/>
    <dgm:cxn modelId="{0F7D9C5E-25AC-4AC5-8068-1E24484AD916}" type="presParOf" srcId="{8627E500-99DA-4DBB-9172-D3A9E795195E}" destId="{95C1D9C5-0D16-474F-AF4B-8BB074045676}" srcOrd="5" destOrd="0" presId="urn:microsoft.com/office/officeart/2005/8/layout/hList7"/>
    <dgm:cxn modelId="{1C842339-4AC1-451E-976B-65D85CC1BABD}" type="presParOf" srcId="{8627E500-99DA-4DBB-9172-D3A9E795195E}" destId="{D64C489D-4788-4743-B29C-8EF874A6B234}" srcOrd="6" destOrd="0" presId="urn:microsoft.com/office/officeart/2005/8/layout/hList7"/>
    <dgm:cxn modelId="{8FAD304A-DF16-4CBB-9CCD-6AC0943A6E57}" type="presParOf" srcId="{D64C489D-4788-4743-B29C-8EF874A6B234}" destId="{E65722D1-17E2-4718-95D1-660BE1471E9E}" srcOrd="0" destOrd="0" presId="urn:microsoft.com/office/officeart/2005/8/layout/hList7"/>
    <dgm:cxn modelId="{ECBF4119-AE40-407D-97B7-38B8D4A8EE72}" type="presParOf" srcId="{D64C489D-4788-4743-B29C-8EF874A6B234}" destId="{11668DFD-04CE-47DB-B067-6843DEE036B7}" srcOrd="1" destOrd="0" presId="urn:microsoft.com/office/officeart/2005/8/layout/hList7"/>
    <dgm:cxn modelId="{C9DE5728-77F0-4265-9719-8E4324417CC0}" type="presParOf" srcId="{D64C489D-4788-4743-B29C-8EF874A6B234}" destId="{C76562D0-05D7-4BFD-A23A-12944E69A7F4}" srcOrd="2" destOrd="0" presId="urn:microsoft.com/office/officeart/2005/8/layout/hList7"/>
    <dgm:cxn modelId="{B21AE6F4-2410-47CA-8F50-FAF70EFE10AF}" type="presParOf" srcId="{D64C489D-4788-4743-B29C-8EF874A6B234}" destId="{DA34BE8E-1D8E-4757-AE0F-5F4EF156E0A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51EB5C-1703-4915-A840-83A6E5B93637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323DC78-A9F4-4966-AD26-740206DBE41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08414D6-C887-4D37-BE55-513C439A33E3}" type="parTrans" cxnId="{C9426FFE-ADD8-4825-889A-F860D318BB8C}">
      <dgm:prSet/>
      <dgm:spPr/>
      <dgm:t>
        <a:bodyPr/>
        <a:lstStyle/>
        <a:p>
          <a:endParaRPr lang="zh-TW" altLang="en-US"/>
        </a:p>
      </dgm:t>
    </dgm:pt>
    <dgm:pt modelId="{880706BA-85A6-4A6C-9AFB-2084B964E127}" type="sibTrans" cxnId="{C9426FFE-ADD8-4825-889A-F860D318BB8C}">
      <dgm:prSet/>
      <dgm:spPr/>
      <dgm:t>
        <a:bodyPr/>
        <a:lstStyle/>
        <a:p>
          <a:endParaRPr lang="zh-TW" altLang="en-US"/>
        </a:p>
      </dgm:t>
    </dgm:pt>
    <dgm:pt modelId="{0AF8302E-822F-4004-AAF1-C7B0573805C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C3A9C61-A1AD-4D1B-B390-C09D4F9292A2}" type="parTrans" cxnId="{7C9EA085-61B2-4443-BE34-B5B6D24607B6}">
      <dgm:prSet/>
      <dgm:spPr/>
      <dgm:t>
        <a:bodyPr/>
        <a:lstStyle/>
        <a:p>
          <a:endParaRPr lang="zh-TW" altLang="en-US"/>
        </a:p>
      </dgm:t>
    </dgm:pt>
    <dgm:pt modelId="{D760EA89-66D6-4F0F-8581-B9B73BA461DA}" type="sibTrans" cxnId="{7C9EA085-61B2-4443-BE34-B5B6D24607B6}">
      <dgm:prSet/>
      <dgm:spPr/>
      <dgm:t>
        <a:bodyPr/>
        <a:lstStyle/>
        <a:p>
          <a:endParaRPr lang="zh-TW" altLang="en-US"/>
        </a:p>
      </dgm:t>
    </dgm:pt>
    <dgm:pt modelId="{200166FE-C6DA-47A7-86C8-34161BBAF3F9}" type="pres">
      <dgm:prSet presAssocID="{BF51EB5C-1703-4915-A840-83A6E5B93637}" presName="diagram" presStyleCnt="0">
        <dgm:presLayoutVars>
          <dgm:dir/>
          <dgm:animLvl val="lvl"/>
          <dgm:resizeHandles val="exact"/>
        </dgm:presLayoutVars>
      </dgm:prSet>
      <dgm:spPr/>
    </dgm:pt>
    <dgm:pt modelId="{941040E1-12A7-4544-B7BF-E296C83BC8F4}" type="pres">
      <dgm:prSet presAssocID="{0AF8302E-822F-4004-AAF1-C7B0573805C1}" presName="compNode" presStyleCnt="0"/>
      <dgm:spPr/>
    </dgm:pt>
    <dgm:pt modelId="{01C5F1CF-52B8-44D7-9D54-DB225D4E9B02}" type="pres">
      <dgm:prSet presAssocID="{0AF8302E-822F-4004-AAF1-C7B0573805C1}" presName="childRect" presStyleLbl="bgAcc1" presStyleIdx="0" presStyleCnt="2" custLinFactNeighborX="300" custLinFactNeighborY="-339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2A43AD-9FF1-459C-AF9C-A437523D297D}" type="pres">
      <dgm:prSet presAssocID="{0AF8302E-822F-4004-AAF1-C7B0573805C1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ECDE02ED-3234-49EF-ADD3-4AE158F44345}" type="pres">
      <dgm:prSet presAssocID="{0AF8302E-822F-4004-AAF1-C7B0573805C1}" presName="parentRect" presStyleLbl="alignNode1" presStyleIdx="0" presStyleCnt="2"/>
      <dgm:spPr/>
    </dgm:pt>
    <dgm:pt modelId="{A6CBE08B-EF4C-4432-859E-0D9FF39D52D6}" type="pres">
      <dgm:prSet presAssocID="{0AF8302E-822F-4004-AAF1-C7B0573805C1}" presName="adorn" presStyleLbl="fgAccFollowNode1" presStyleIdx="0" presStyleCnt="2"/>
      <dgm:spPr/>
    </dgm:pt>
    <dgm:pt modelId="{DA4F6107-EE0D-4CA0-BE0C-2ED769B284DA}" type="pres">
      <dgm:prSet presAssocID="{D760EA89-66D6-4F0F-8581-B9B73BA461DA}" presName="sibTrans" presStyleLbl="sibTrans2D1" presStyleIdx="0" presStyleCnt="0"/>
      <dgm:spPr/>
    </dgm:pt>
    <dgm:pt modelId="{881F3F8F-372A-427D-A9C1-84861C0BF278}" type="pres">
      <dgm:prSet presAssocID="{A323DC78-A9F4-4966-AD26-740206DBE411}" presName="compNode" presStyleCnt="0"/>
      <dgm:spPr/>
    </dgm:pt>
    <dgm:pt modelId="{1E1DCC95-3838-457D-B50A-98E92DA23637}" type="pres">
      <dgm:prSet presAssocID="{A323DC78-A9F4-4966-AD26-740206DBE411}" presName="childRect" presStyleLbl="bgAcc1" presStyleIdx="1" presStyleCnt="2" custLinFactNeighborX="-919" custLinFactNeighborY="-1233">
        <dgm:presLayoutVars>
          <dgm:bulletEnabled val="1"/>
        </dgm:presLayoutVars>
      </dgm:prSet>
      <dgm:spPr/>
    </dgm:pt>
    <dgm:pt modelId="{248BB36A-73EE-40D3-BE52-820632A9F190}" type="pres">
      <dgm:prSet presAssocID="{A323DC78-A9F4-4966-AD26-740206DBE411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0A55963-480D-480A-8A95-046A14D6FF6D}" type="pres">
      <dgm:prSet presAssocID="{A323DC78-A9F4-4966-AD26-740206DBE411}" presName="parentRect" presStyleLbl="alignNode1" presStyleIdx="1" presStyleCnt="2"/>
      <dgm:spPr/>
    </dgm:pt>
    <dgm:pt modelId="{CDF4ABD7-1AE8-452A-B659-D5082A99F931}" type="pres">
      <dgm:prSet presAssocID="{A323DC78-A9F4-4966-AD26-740206DBE411}" presName="adorn" presStyleLbl="fgAccFollowNode1" presStyleIdx="1" presStyleCnt="2"/>
      <dgm:spPr/>
    </dgm:pt>
  </dgm:ptLst>
  <dgm:cxnLst>
    <dgm:cxn modelId="{1B617308-E99E-45F1-AB7C-09BE54D5F760}" type="presOf" srcId="{BF51EB5C-1703-4915-A840-83A6E5B93637}" destId="{200166FE-C6DA-47A7-86C8-34161BBAF3F9}" srcOrd="0" destOrd="0" presId="urn:microsoft.com/office/officeart/2005/8/layout/bList2"/>
    <dgm:cxn modelId="{7C9EA085-61B2-4443-BE34-B5B6D24607B6}" srcId="{BF51EB5C-1703-4915-A840-83A6E5B93637}" destId="{0AF8302E-822F-4004-AAF1-C7B0573805C1}" srcOrd="0" destOrd="0" parTransId="{0C3A9C61-A1AD-4D1B-B390-C09D4F9292A2}" sibTransId="{D760EA89-66D6-4F0F-8581-B9B73BA461DA}"/>
    <dgm:cxn modelId="{064375C6-9929-44A3-9F67-B95DAA3DAE32}" type="presOf" srcId="{A323DC78-A9F4-4966-AD26-740206DBE411}" destId="{30A55963-480D-480A-8A95-046A14D6FF6D}" srcOrd="1" destOrd="0" presId="urn:microsoft.com/office/officeart/2005/8/layout/bList2"/>
    <dgm:cxn modelId="{9C9D404A-8EE4-400B-842F-A062C4A4D488}" type="presOf" srcId="{0AF8302E-822F-4004-AAF1-C7B0573805C1}" destId="{ECDE02ED-3234-49EF-ADD3-4AE158F44345}" srcOrd="1" destOrd="0" presId="urn:microsoft.com/office/officeart/2005/8/layout/bList2"/>
    <dgm:cxn modelId="{C9426FFE-ADD8-4825-889A-F860D318BB8C}" srcId="{BF51EB5C-1703-4915-A840-83A6E5B93637}" destId="{A323DC78-A9F4-4966-AD26-740206DBE411}" srcOrd="1" destOrd="0" parTransId="{308414D6-C887-4D37-BE55-513C439A33E3}" sibTransId="{880706BA-85A6-4A6C-9AFB-2084B964E127}"/>
    <dgm:cxn modelId="{85AD0AAB-CE77-4F0C-8D5C-896FCB5E887B}" type="presOf" srcId="{D760EA89-66D6-4F0F-8581-B9B73BA461DA}" destId="{DA4F6107-EE0D-4CA0-BE0C-2ED769B284DA}" srcOrd="0" destOrd="0" presId="urn:microsoft.com/office/officeart/2005/8/layout/bList2"/>
    <dgm:cxn modelId="{C99910B0-A333-41D0-ADFC-AD4907B635FF}" type="presOf" srcId="{0AF8302E-822F-4004-AAF1-C7B0573805C1}" destId="{702A43AD-9FF1-459C-AF9C-A437523D297D}" srcOrd="0" destOrd="0" presId="urn:microsoft.com/office/officeart/2005/8/layout/bList2"/>
    <dgm:cxn modelId="{8F487844-4E41-46A5-9F1F-54040C540443}" type="presOf" srcId="{A323DC78-A9F4-4966-AD26-740206DBE411}" destId="{248BB36A-73EE-40D3-BE52-820632A9F190}" srcOrd="0" destOrd="0" presId="urn:microsoft.com/office/officeart/2005/8/layout/bList2"/>
    <dgm:cxn modelId="{9FD6EB19-E040-489E-BE0D-A423536E68D9}" type="presParOf" srcId="{200166FE-C6DA-47A7-86C8-34161BBAF3F9}" destId="{941040E1-12A7-4544-B7BF-E296C83BC8F4}" srcOrd="0" destOrd="0" presId="urn:microsoft.com/office/officeart/2005/8/layout/bList2"/>
    <dgm:cxn modelId="{F3F7E58B-3D76-407C-88BA-CCF4F498C1AF}" type="presParOf" srcId="{941040E1-12A7-4544-B7BF-E296C83BC8F4}" destId="{01C5F1CF-52B8-44D7-9D54-DB225D4E9B02}" srcOrd="0" destOrd="0" presId="urn:microsoft.com/office/officeart/2005/8/layout/bList2"/>
    <dgm:cxn modelId="{AB6C00F6-4D7F-41F4-9AE3-0FF0EE8561F5}" type="presParOf" srcId="{941040E1-12A7-4544-B7BF-E296C83BC8F4}" destId="{702A43AD-9FF1-459C-AF9C-A437523D297D}" srcOrd="1" destOrd="0" presId="urn:microsoft.com/office/officeart/2005/8/layout/bList2"/>
    <dgm:cxn modelId="{3293AE7B-637F-4598-BCEC-946F1B79ED38}" type="presParOf" srcId="{941040E1-12A7-4544-B7BF-E296C83BC8F4}" destId="{ECDE02ED-3234-49EF-ADD3-4AE158F44345}" srcOrd="2" destOrd="0" presId="urn:microsoft.com/office/officeart/2005/8/layout/bList2"/>
    <dgm:cxn modelId="{AE50C0BF-D13D-47E1-A4A3-4DE7749F7E26}" type="presParOf" srcId="{941040E1-12A7-4544-B7BF-E296C83BC8F4}" destId="{A6CBE08B-EF4C-4432-859E-0D9FF39D52D6}" srcOrd="3" destOrd="0" presId="urn:microsoft.com/office/officeart/2005/8/layout/bList2"/>
    <dgm:cxn modelId="{B53A7CAC-0689-4B38-9704-E54D3D336C7C}" type="presParOf" srcId="{200166FE-C6DA-47A7-86C8-34161BBAF3F9}" destId="{DA4F6107-EE0D-4CA0-BE0C-2ED769B284DA}" srcOrd="1" destOrd="0" presId="urn:microsoft.com/office/officeart/2005/8/layout/bList2"/>
    <dgm:cxn modelId="{96202373-5D96-47E9-B786-49F04D5FF67A}" type="presParOf" srcId="{200166FE-C6DA-47A7-86C8-34161BBAF3F9}" destId="{881F3F8F-372A-427D-A9C1-84861C0BF278}" srcOrd="2" destOrd="0" presId="urn:microsoft.com/office/officeart/2005/8/layout/bList2"/>
    <dgm:cxn modelId="{C31471FC-578B-4AA2-88F7-BCB9B6C6C56E}" type="presParOf" srcId="{881F3F8F-372A-427D-A9C1-84861C0BF278}" destId="{1E1DCC95-3838-457D-B50A-98E92DA23637}" srcOrd="0" destOrd="0" presId="urn:microsoft.com/office/officeart/2005/8/layout/bList2"/>
    <dgm:cxn modelId="{A164171D-AC6E-46EE-8A4E-5239C9307267}" type="presParOf" srcId="{881F3F8F-372A-427D-A9C1-84861C0BF278}" destId="{248BB36A-73EE-40D3-BE52-820632A9F190}" srcOrd="1" destOrd="0" presId="urn:microsoft.com/office/officeart/2005/8/layout/bList2"/>
    <dgm:cxn modelId="{D80574F4-ED53-4832-A5BE-537E5A97399E}" type="presParOf" srcId="{881F3F8F-372A-427D-A9C1-84861C0BF278}" destId="{30A55963-480D-480A-8A95-046A14D6FF6D}" srcOrd="2" destOrd="0" presId="urn:microsoft.com/office/officeart/2005/8/layout/bList2"/>
    <dgm:cxn modelId="{F028EEC6-72F9-406F-A86A-B4E7CE64B882}" type="presParOf" srcId="{881F3F8F-372A-427D-A9C1-84861C0BF278}" destId="{CDF4ABD7-1AE8-452A-B659-D5082A99F931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B9263A-73EF-406C-8595-9CC26A8F35D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22A3595-3FCD-4840-9323-5DD9D77ADAE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7654424-1BD4-4E79-926E-CA8B465DADFB}" type="parTrans" cxnId="{834D59E3-4C7B-4C65-BBA6-061935A63759}">
      <dgm:prSet/>
      <dgm:spPr/>
      <dgm:t>
        <a:bodyPr/>
        <a:lstStyle/>
        <a:p>
          <a:endParaRPr lang="zh-TW" altLang="en-US"/>
        </a:p>
      </dgm:t>
    </dgm:pt>
    <dgm:pt modelId="{ECCF670B-4D85-4687-B7DA-5D120B49D32C}" type="sibTrans" cxnId="{834D59E3-4C7B-4C65-BBA6-061935A63759}">
      <dgm:prSet/>
      <dgm:spPr/>
      <dgm:t>
        <a:bodyPr/>
        <a:lstStyle/>
        <a:p>
          <a:endParaRPr lang="zh-TW" altLang="en-US"/>
        </a:p>
      </dgm:t>
    </dgm:pt>
    <dgm:pt modelId="{55B584AB-AD12-4798-9599-9DFB28AD9AE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D7A5F52-B136-462D-8204-846F72CB7A99}" type="parTrans" cxnId="{BEBAECDC-C317-40DD-9266-AC7EC22A6599}">
      <dgm:prSet/>
      <dgm:spPr/>
      <dgm:t>
        <a:bodyPr/>
        <a:lstStyle/>
        <a:p>
          <a:endParaRPr lang="zh-TW" altLang="en-US"/>
        </a:p>
      </dgm:t>
    </dgm:pt>
    <dgm:pt modelId="{42538524-D03A-4BD6-87D6-040168567B96}" type="sibTrans" cxnId="{BEBAECDC-C317-40DD-9266-AC7EC22A6599}">
      <dgm:prSet/>
      <dgm:spPr/>
      <dgm:t>
        <a:bodyPr/>
        <a:lstStyle/>
        <a:p>
          <a:endParaRPr lang="zh-TW" altLang="en-US"/>
        </a:p>
      </dgm:t>
    </dgm:pt>
    <dgm:pt modelId="{85C7C5A0-668C-4004-8FFA-107ADC95907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F6F3D66-C892-4694-AAA5-65C8A301DA98}" type="parTrans" cxnId="{1EDFA261-0DAD-47E9-88B1-29F92D25B8DB}">
      <dgm:prSet/>
      <dgm:spPr/>
      <dgm:t>
        <a:bodyPr/>
        <a:lstStyle/>
        <a:p>
          <a:endParaRPr lang="zh-TW" altLang="en-US"/>
        </a:p>
      </dgm:t>
    </dgm:pt>
    <dgm:pt modelId="{A4F0AAB5-677A-4992-A91E-9DE53CC3C269}" type="sibTrans" cxnId="{1EDFA261-0DAD-47E9-88B1-29F92D25B8DB}">
      <dgm:prSet/>
      <dgm:spPr/>
      <dgm:t>
        <a:bodyPr/>
        <a:lstStyle/>
        <a:p>
          <a:endParaRPr lang="zh-TW" altLang="en-US"/>
        </a:p>
      </dgm:t>
    </dgm:pt>
    <dgm:pt modelId="{5B7B535B-4D57-44AB-85DC-E7FB9A46E56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A2BE1EF-BCD0-4652-8927-637ADFD53F82}" type="parTrans" cxnId="{BF31E311-58D0-4527-AB36-6B01882A5ADC}">
      <dgm:prSet/>
      <dgm:spPr/>
      <dgm:t>
        <a:bodyPr/>
        <a:lstStyle/>
        <a:p>
          <a:endParaRPr lang="zh-TW" altLang="en-US"/>
        </a:p>
      </dgm:t>
    </dgm:pt>
    <dgm:pt modelId="{70A5F52E-EF8C-429E-93BC-58A7F605014A}" type="sibTrans" cxnId="{BF31E311-58D0-4527-AB36-6B01882A5ADC}">
      <dgm:prSet/>
      <dgm:spPr/>
      <dgm:t>
        <a:bodyPr/>
        <a:lstStyle/>
        <a:p>
          <a:endParaRPr lang="zh-TW" altLang="en-US"/>
        </a:p>
      </dgm:t>
    </dgm:pt>
    <dgm:pt modelId="{8E58A4E6-D4DB-49B3-A46C-DCB6FB29BA28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66CA9D6-EF0A-4D4A-B061-D6AAA67E2818}" type="parTrans" cxnId="{CE292402-F7A9-4D2A-915E-7A45C721D148}">
      <dgm:prSet/>
      <dgm:spPr/>
      <dgm:t>
        <a:bodyPr/>
        <a:lstStyle/>
        <a:p>
          <a:endParaRPr lang="zh-TW" altLang="en-US"/>
        </a:p>
      </dgm:t>
    </dgm:pt>
    <dgm:pt modelId="{0668A4AD-96D3-477B-9995-9548CEC55AB8}" type="sibTrans" cxnId="{CE292402-F7A9-4D2A-915E-7A45C721D148}">
      <dgm:prSet/>
      <dgm:spPr/>
      <dgm:t>
        <a:bodyPr/>
        <a:lstStyle/>
        <a:p>
          <a:endParaRPr lang="zh-TW" altLang="en-US"/>
        </a:p>
      </dgm:t>
    </dgm:pt>
    <dgm:pt modelId="{5F2279B3-3B18-4DB4-B3C5-E3C05B21605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5E7694F-6149-4121-AB97-E66D374EA7CE}" type="parTrans" cxnId="{46B5C158-8457-470A-B1ED-F35A563E07AA}">
      <dgm:prSet/>
      <dgm:spPr/>
      <dgm:t>
        <a:bodyPr/>
        <a:lstStyle/>
        <a:p>
          <a:endParaRPr lang="zh-TW" altLang="en-US"/>
        </a:p>
      </dgm:t>
    </dgm:pt>
    <dgm:pt modelId="{C4B46336-53E9-4DB1-9A4A-1E706E2EC092}" type="sibTrans" cxnId="{46B5C158-8457-470A-B1ED-F35A563E07AA}">
      <dgm:prSet/>
      <dgm:spPr/>
      <dgm:t>
        <a:bodyPr/>
        <a:lstStyle/>
        <a:p>
          <a:endParaRPr lang="zh-TW" altLang="en-US"/>
        </a:p>
      </dgm:t>
    </dgm:pt>
    <dgm:pt modelId="{F55316AD-2E42-4F79-99F0-B0A345BA81F3}" type="pres">
      <dgm:prSet presAssocID="{40B9263A-73EF-406C-8595-9CC26A8F35D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B418F91-1EAE-4B19-A8FE-95244237D03B}" type="pres">
      <dgm:prSet presAssocID="{40B9263A-73EF-406C-8595-9CC26A8F35DE}" presName="cycle" presStyleCnt="0"/>
      <dgm:spPr/>
    </dgm:pt>
    <dgm:pt modelId="{CEFDF7CC-0840-4495-9140-984389F726FE}" type="pres">
      <dgm:prSet presAssocID="{40B9263A-73EF-406C-8595-9CC26A8F35DE}" presName="centerShape" presStyleCnt="0"/>
      <dgm:spPr/>
    </dgm:pt>
    <dgm:pt modelId="{44292A7C-D940-44F9-9A04-E0A6374F4CF9}" type="pres">
      <dgm:prSet presAssocID="{40B9263A-73EF-406C-8595-9CC26A8F35DE}" presName="connSite" presStyleLbl="node1" presStyleIdx="0" presStyleCnt="3"/>
      <dgm:spPr/>
    </dgm:pt>
    <dgm:pt modelId="{8C083AF3-EA15-4A49-8507-D4924A67774B}" type="pres">
      <dgm:prSet presAssocID="{40B9263A-73EF-406C-8595-9CC26A8F35DE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DE8D4AD-FEA5-4648-B8F5-77F0F1F7A113}" type="pres">
      <dgm:prSet presAssocID="{57654424-1BD4-4E79-926E-CA8B465DADFB}" presName="Name25" presStyleLbl="parChTrans1D1" presStyleIdx="0" presStyleCnt="2"/>
      <dgm:spPr/>
    </dgm:pt>
    <dgm:pt modelId="{B3611DE5-68A9-4DDD-BBE1-D1743D227966}" type="pres">
      <dgm:prSet presAssocID="{A22A3595-3FCD-4840-9323-5DD9D77ADAEE}" presName="node" presStyleCnt="0"/>
      <dgm:spPr/>
    </dgm:pt>
    <dgm:pt modelId="{697CF0AE-431E-4FFF-B921-158278C33CED}" type="pres">
      <dgm:prSet presAssocID="{A22A3595-3FCD-4840-9323-5DD9D77ADAEE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C8C6351-A88F-4008-BF67-AA95DED3A441}" type="pres">
      <dgm:prSet presAssocID="{A22A3595-3FCD-4840-9323-5DD9D77ADAEE}" presName="childNode" presStyleLbl="revTx" presStyleIdx="0" presStyleCnt="2">
        <dgm:presLayoutVars>
          <dgm:bulletEnabled val="1"/>
        </dgm:presLayoutVars>
      </dgm:prSet>
      <dgm:spPr/>
    </dgm:pt>
    <dgm:pt modelId="{0FB3B3EF-685E-450C-A1B2-5FA3B1076E20}" type="pres">
      <dgm:prSet presAssocID="{3A2BE1EF-BCD0-4652-8927-637ADFD53F82}" presName="Name25" presStyleLbl="parChTrans1D1" presStyleIdx="1" presStyleCnt="2"/>
      <dgm:spPr/>
    </dgm:pt>
    <dgm:pt modelId="{3D806FFE-C4C2-445C-86F2-11729B765140}" type="pres">
      <dgm:prSet presAssocID="{5B7B535B-4D57-44AB-85DC-E7FB9A46E563}" presName="node" presStyleCnt="0"/>
      <dgm:spPr/>
    </dgm:pt>
    <dgm:pt modelId="{62C0E681-4875-4774-AF80-B96FF084C163}" type="pres">
      <dgm:prSet presAssocID="{5B7B535B-4D57-44AB-85DC-E7FB9A46E56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BC801D0-1068-4F80-AD3C-A2CE4A7076AB}" type="pres">
      <dgm:prSet presAssocID="{5B7B535B-4D57-44AB-85DC-E7FB9A46E56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1EDFA261-0DAD-47E9-88B1-29F92D25B8DB}" srcId="{A22A3595-3FCD-4840-9323-5DD9D77ADAEE}" destId="{85C7C5A0-668C-4004-8FFA-107ADC959072}" srcOrd="1" destOrd="0" parTransId="{AF6F3D66-C892-4694-AAA5-65C8A301DA98}" sibTransId="{A4F0AAB5-677A-4992-A91E-9DE53CC3C269}"/>
    <dgm:cxn modelId="{88892E46-2DFD-4F08-8E36-A1C0FDDA0EE5}" type="presOf" srcId="{3A2BE1EF-BCD0-4652-8927-637ADFD53F82}" destId="{0FB3B3EF-685E-450C-A1B2-5FA3B1076E20}" srcOrd="0" destOrd="0" presId="urn:microsoft.com/office/officeart/2005/8/layout/radial2"/>
    <dgm:cxn modelId="{CFFD0B94-EFDB-4D94-908E-B828FBE57D23}" type="presOf" srcId="{5B7B535B-4D57-44AB-85DC-E7FB9A46E563}" destId="{62C0E681-4875-4774-AF80-B96FF084C163}" srcOrd="0" destOrd="0" presId="urn:microsoft.com/office/officeart/2005/8/layout/radial2"/>
    <dgm:cxn modelId="{CE292402-F7A9-4D2A-915E-7A45C721D148}" srcId="{5B7B535B-4D57-44AB-85DC-E7FB9A46E563}" destId="{8E58A4E6-D4DB-49B3-A46C-DCB6FB29BA28}" srcOrd="0" destOrd="0" parTransId="{066CA9D6-EF0A-4D4A-B061-D6AAA67E2818}" sibTransId="{0668A4AD-96D3-477B-9995-9548CEC55AB8}"/>
    <dgm:cxn modelId="{BEBAECDC-C317-40DD-9266-AC7EC22A6599}" srcId="{A22A3595-3FCD-4840-9323-5DD9D77ADAEE}" destId="{55B584AB-AD12-4798-9599-9DFB28AD9AE5}" srcOrd="0" destOrd="0" parTransId="{DD7A5F52-B136-462D-8204-846F72CB7A99}" sibTransId="{42538524-D03A-4BD6-87D6-040168567B96}"/>
    <dgm:cxn modelId="{46B5C158-8457-470A-B1ED-F35A563E07AA}" srcId="{5B7B535B-4D57-44AB-85DC-E7FB9A46E563}" destId="{5F2279B3-3B18-4DB4-B3C5-E3C05B216053}" srcOrd="1" destOrd="0" parTransId="{B5E7694F-6149-4121-AB97-E66D374EA7CE}" sibTransId="{C4B46336-53E9-4DB1-9A4A-1E706E2EC092}"/>
    <dgm:cxn modelId="{7737C289-E880-4119-A7E5-4DFAF04B584D}" type="presOf" srcId="{8E58A4E6-D4DB-49B3-A46C-DCB6FB29BA28}" destId="{1BC801D0-1068-4F80-AD3C-A2CE4A7076AB}" srcOrd="0" destOrd="0" presId="urn:microsoft.com/office/officeart/2005/8/layout/radial2"/>
    <dgm:cxn modelId="{24DF09C5-DD31-49D2-9171-631C2E01A44C}" type="presOf" srcId="{57654424-1BD4-4E79-926E-CA8B465DADFB}" destId="{3DE8D4AD-FEA5-4648-B8F5-77F0F1F7A113}" srcOrd="0" destOrd="0" presId="urn:microsoft.com/office/officeart/2005/8/layout/radial2"/>
    <dgm:cxn modelId="{0A4FF715-4AE6-4E8C-A441-D4EB59581E92}" type="presOf" srcId="{5F2279B3-3B18-4DB4-B3C5-E3C05B216053}" destId="{1BC801D0-1068-4F80-AD3C-A2CE4A7076AB}" srcOrd="0" destOrd="1" presId="urn:microsoft.com/office/officeart/2005/8/layout/radial2"/>
    <dgm:cxn modelId="{0FE73700-793A-4389-9526-5D7D941FE5A1}" type="presOf" srcId="{A22A3595-3FCD-4840-9323-5DD9D77ADAEE}" destId="{697CF0AE-431E-4FFF-B921-158278C33CED}" srcOrd="0" destOrd="0" presId="urn:microsoft.com/office/officeart/2005/8/layout/radial2"/>
    <dgm:cxn modelId="{ADD9FBDF-AF28-4849-90EC-910769D361E7}" type="presOf" srcId="{55B584AB-AD12-4798-9599-9DFB28AD9AE5}" destId="{7C8C6351-A88F-4008-BF67-AA95DED3A441}" srcOrd="0" destOrd="0" presId="urn:microsoft.com/office/officeart/2005/8/layout/radial2"/>
    <dgm:cxn modelId="{BF31E311-58D0-4527-AB36-6B01882A5ADC}" srcId="{40B9263A-73EF-406C-8595-9CC26A8F35DE}" destId="{5B7B535B-4D57-44AB-85DC-E7FB9A46E563}" srcOrd="1" destOrd="0" parTransId="{3A2BE1EF-BCD0-4652-8927-637ADFD53F82}" sibTransId="{70A5F52E-EF8C-429E-93BC-58A7F605014A}"/>
    <dgm:cxn modelId="{834D59E3-4C7B-4C65-BBA6-061935A63759}" srcId="{40B9263A-73EF-406C-8595-9CC26A8F35DE}" destId="{A22A3595-3FCD-4840-9323-5DD9D77ADAEE}" srcOrd="0" destOrd="0" parTransId="{57654424-1BD4-4E79-926E-CA8B465DADFB}" sibTransId="{ECCF670B-4D85-4687-B7DA-5D120B49D32C}"/>
    <dgm:cxn modelId="{EC764259-502A-4AF7-9F2F-50D19993F7F1}" type="presOf" srcId="{85C7C5A0-668C-4004-8FFA-107ADC959072}" destId="{7C8C6351-A88F-4008-BF67-AA95DED3A441}" srcOrd="0" destOrd="1" presId="urn:microsoft.com/office/officeart/2005/8/layout/radial2"/>
    <dgm:cxn modelId="{6F00DBA9-150A-4671-A1C5-C609115212BA}" type="presOf" srcId="{40B9263A-73EF-406C-8595-9CC26A8F35DE}" destId="{F55316AD-2E42-4F79-99F0-B0A345BA81F3}" srcOrd="0" destOrd="0" presId="urn:microsoft.com/office/officeart/2005/8/layout/radial2"/>
    <dgm:cxn modelId="{96B5F92B-A1BC-4EE8-A42F-7F3D45EBFD60}" type="presParOf" srcId="{F55316AD-2E42-4F79-99F0-B0A345BA81F3}" destId="{0B418F91-1EAE-4B19-A8FE-95244237D03B}" srcOrd="0" destOrd="0" presId="urn:microsoft.com/office/officeart/2005/8/layout/radial2"/>
    <dgm:cxn modelId="{231B4D7D-40C7-4A98-932F-F128656D86DD}" type="presParOf" srcId="{0B418F91-1EAE-4B19-A8FE-95244237D03B}" destId="{CEFDF7CC-0840-4495-9140-984389F726FE}" srcOrd="0" destOrd="0" presId="urn:microsoft.com/office/officeart/2005/8/layout/radial2"/>
    <dgm:cxn modelId="{9473DD77-7D77-4585-905C-8C19FBECCE13}" type="presParOf" srcId="{CEFDF7CC-0840-4495-9140-984389F726FE}" destId="{44292A7C-D940-44F9-9A04-E0A6374F4CF9}" srcOrd="0" destOrd="0" presId="urn:microsoft.com/office/officeart/2005/8/layout/radial2"/>
    <dgm:cxn modelId="{81205822-65B1-45E1-9482-3F3C462E65AA}" type="presParOf" srcId="{CEFDF7CC-0840-4495-9140-984389F726FE}" destId="{8C083AF3-EA15-4A49-8507-D4924A67774B}" srcOrd="1" destOrd="0" presId="urn:microsoft.com/office/officeart/2005/8/layout/radial2"/>
    <dgm:cxn modelId="{1F962045-CD4A-430F-8FA5-08AC538A79BA}" type="presParOf" srcId="{0B418F91-1EAE-4B19-A8FE-95244237D03B}" destId="{3DE8D4AD-FEA5-4648-B8F5-77F0F1F7A113}" srcOrd="1" destOrd="0" presId="urn:microsoft.com/office/officeart/2005/8/layout/radial2"/>
    <dgm:cxn modelId="{CC57ABA6-25E3-44A2-BF00-7048F743BD31}" type="presParOf" srcId="{0B418F91-1EAE-4B19-A8FE-95244237D03B}" destId="{B3611DE5-68A9-4DDD-BBE1-D1743D227966}" srcOrd="2" destOrd="0" presId="urn:microsoft.com/office/officeart/2005/8/layout/radial2"/>
    <dgm:cxn modelId="{A4832522-702D-4102-AF06-98C755333A3D}" type="presParOf" srcId="{B3611DE5-68A9-4DDD-BBE1-D1743D227966}" destId="{697CF0AE-431E-4FFF-B921-158278C33CED}" srcOrd="0" destOrd="0" presId="urn:microsoft.com/office/officeart/2005/8/layout/radial2"/>
    <dgm:cxn modelId="{EB9C86D5-D2C1-4E17-B057-34955C62EFF6}" type="presParOf" srcId="{B3611DE5-68A9-4DDD-BBE1-D1743D227966}" destId="{7C8C6351-A88F-4008-BF67-AA95DED3A441}" srcOrd="1" destOrd="0" presId="urn:microsoft.com/office/officeart/2005/8/layout/radial2"/>
    <dgm:cxn modelId="{4755A03D-8D42-4003-8823-72A6EC7F663F}" type="presParOf" srcId="{0B418F91-1EAE-4B19-A8FE-95244237D03B}" destId="{0FB3B3EF-685E-450C-A1B2-5FA3B1076E20}" srcOrd="3" destOrd="0" presId="urn:microsoft.com/office/officeart/2005/8/layout/radial2"/>
    <dgm:cxn modelId="{C288144E-5689-48B8-8C42-A5B479870F8F}" type="presParOf" srcId="{0B418F91-1EAE-4B19-A8FE-95244237D03B}" destId="{3D806FFE-C4C2-445C-86F2-11729B765140}" srcOrd="4" destOrd="0" presId="urn:microsoft.com/office/officeart/2005/8/layout/radial2"/>
    <dgm:cxn modelId="{CB13B20C-6257-4713-BAE2-4BA426B80F6D}" type="presParOf" srcId="{3D806FFE-C4C2-445C-86F2-11729B765140}" destId="{62C0E681-4875-4774-AF80-B96FF084C163}" srcOrd="0" destOrd="0" presId="urn:microsoft.com/office/officeart/2005/8/layout/radial2"/>
    <dgm:cxn modelId="{641BCD3B-9204-4281-893B-38F944522F5C}" type="presParOf" srcId="{3D806FFE-C4C2-445C-86F2-11729B765140}" destId="{1BC801D0-1068-4F80-AD3C-A2CE4A7076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F1F89A-F9C1-4DBC-B078-4E5CF2964B0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7E4FEAC-F8E1-43EF-B6D5-655817C1912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E73CAA-DDD3-4D93-9302-648664F3700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E221336-62CF-40D0-9B90-386D536A83A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74937-DE61-445B-B07A-1BD9FA6ED5E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EA9F9D3-B7F9-4ED9-9DCB-22530412410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722D1-17E2-4718-95D1-660BE1471E9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A34BE8E-1D8E-4757-AE0F-5F4EF156E0A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342E6-69EA-4188-BED0-4AA520BF1B2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C5F1CF-52B8-44D7-9D54-DB225D4E9B02}">
      <dsp:nvSpPr>
        <dsp:cNvPr id="0" name=""/>
        <dsp:cNvSpPr/>
      </dsp:nvSpPr>
      <dsp:spPr>
        <a:xfrm>
          <a:off x="14477" y="53194"/>
          <a:ext cx="3688663" cy="27535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E02ED-3234-49EF-ADD3-4AE158F44345}">
      <dsp:nvSpPr>
        <dsp:cNvPr id="0" name=""/>
        <dsp:cNvSpPr/>
      </dsp:nvSpPr>
      <dsp:spPr>
        <a:xfrm>
          <a:off x="3411" y="2900185"/>
          <a:ext cx="3688663" cy="1184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0" rIns="49530" bIns="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大約</a:t>
          </a:r>
          <a:r>
            <a:rPr lang="en-US" sz="3900" kern="1200" dirty="0" smtClean="0"/>
            <a:t>3</a:t>
          </a:r>
          <a:r>
            <a:rPr lang="zh-TW" sz="3900" kern="1200" dirty="0" smtClean="0"/>
            <a:t>個步伐</a:t>
          </a:r>
          <a:endParaRPr lang="zh-TW" sz="3900" kern="1200" dirty="0"/>
        </a:p>
      </dsp:txBody>
      <dsp:txXfrm>
        <a:off x="3411" y="2900185"/>
        <a:ext cx="2597650" cy="1184009"/>
      </dsp:txXfrm>
    </dsp:sp>
    <dsp:sp modelId="{A6CBE08B-EF4C-4432-859E-0D9FF39D52D6}">
      <dsp:nvSpPr>
        <dsp:cNvPr id="0" name=""/>
        <dsp:cNvSpPr/>
      </dsp:nvSpPr>
      <dsp:spPr>
        <a:xfrm>
          <a:off x="2705408" y="3088254"/>
          <a:ext cx="1291032" cy="1291032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1DCC95-3838-457D-B50A-98E92DA23637}">
      <dsp:nvSpPr>
        <dsp:cNvPr id="0" name=""/>
        <dsp:cNvSpPr/>
      </dsp:nvSpPr>
      <dsp:spPr>
        <a:xfrm>
          <a:off x="4282387" y="112725"/>
          <a:ext cx="3688663" cy="27535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55963-480D-480A-8A95-046A14D6FF6D}">
      <dsp:nvSpPr>
        <dsp:cNvPr id="0" name=""/>
        <dsp:cNvSpPr/>
      </dsp:nvSpPr>
      <dsp:spPr>
        <a:xfrm>
          <a:off x="4316286" y="2900185"/>
          <a:ext cx="3688663" cy="1184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0" rIns="49530" bIns="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/>
            <a:t>室外至少</a:t>
          </a:r>
          <a:r>
            <a:rPr lang="en-US" sz="3900" kern="1200" dirty="0" smtClean="0"/>
            <a:t>1</a:t>
          </a:r>
          <a:r>
            <a:rPr lang="zh-TW" sz="3900" kern="1200" dirty="0" smtClean="0"/>
            <a:t>公尺</a:t>
          </a:r>
          <a:endParaRPr lang="zh-TW" sz="3900" kern="1200" dirty="0"/>
        </a:p>
      </dsp:txBody>
      <dsp:txXfrm>
        <a:off x="4316286" y="2900185"/>
        <a:ext cx="2597650" cy="1184009"/>
      </dsp:txXfrm>
    </dsp:sp>
    <dsp:sp modelId="{CDF4ABD7-1AE8-452A-B659-D5082A99F931}">
      <dsp:nvSpPr>
        <dsp:cNvPr id="0" name=""/>
        <dsp:cNvSpPr/>
      </dsp:nvSpPr>
      <dsp:spPr>
        <a:xfrm>
          <a:off x="7018282" y="3088254"/>
          <a:ext cx="1291032" cy="1291032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3B3EF-685E-450C-A1B2-5FA3B1076E20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8D4AD-FEA5-4648-B8F5-77F0F1F7A11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83AF3-EA15-4A49-8507-D4924A67774B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CF0AE-431E-4FFF-B921-158278C33CED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掌握最新疫情</a:t>
          </a:r>
          <a:endParaRPr lang="zh-TW" sz="2600" kern="1200" dirty="0"/>
        </a:p>
      </dsp:txBody>
      <dsp:txXfrm>
        <a:off x="3688317" y="249869"/>
        <a:ext cx="1205326" cy="1205326"/>
      </dsp:txXfrm>
    </dsp:sp>
    <dsp:sp modelId="{7C8C6351-A88F-4008-BF67-AA95DED3A44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了解防疫議題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防疫小測驗</a:t>
          </a:r>
          <a:endParaRPr lang="zh-TW" sz="2900" kern="1200" dirty="0"/>
        </a:p>
      </dsp:txBody>
      <dsp:txXfrm>
        <a:off x="5313733" y="238"/>
        <a:ext cx="2556882" cy="1704588"/>
      </dsp:txXfrm>
    </dsp:sp>
    <dsp:sp modelId="{62C0E681-4875-4774-AF80-B96FF084C16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你的防疫觀念正確嗎？</a:t>
          </a:r>
          <a:endParaRPr lang="zh-TW" sz="2600" kern="1200" dirty="0"/>
        </a:p>
      </dsp:txBody>
      <dsp:txXfrm>
        <a:off x="3688317" y="3070767"/>
        <a:ext cx="1205326" cy="1205326"/>
      </dsp:txXfrm>
    </dsp:sp>
    <dsp:sp modelId="{1BC801D0-1068-4F80-AD3C-A2CE4A7076AB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擊敗新冠病毒，健康久久！</a:t>
          </a:r>
          <a:endParaRPr lang="zh-TW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衛福部疾管署</a:t>
          </a:r>
          <a:endParaRPr lang="zh-TW" sz="29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7629">
              <a:srgbClr val="D2E0EF"/>
            </a:gs>
            <a:gs pos="0">
              <a:srgbClr val="C2D3E8"/>
            </a:gs>
            <a:gs pos="31190">
              <a:srgbClr val="E1EAF4"/>
            </a:gs>
            <a:gs pos="58000">
              <a:srgbClr val="C9F3F9"/>
            </a:gs>
            <a:gs pos="0">
              <a:schemeClr val="bg2">
                <a:lumMod val="1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rgbClr val="FF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629">
              <a:srgbClr val="D2E0EF"/>
            </a:gs>
            <a:gs pos="0">
              <a:srgbClr val="C2D3E8"/>
            </a:gs>
            <a:gs pos="31190">
              <a:srgbClr val="E1EAF4"/>
            </a:gs>
            <a:gs pos="58000">
              <a:srgbClr val="C9F3F9"/>
            </a:gs>
            <a:gs pos="0">
              <a:schemeClr val="bg2">
                <a:lumMod val="1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564904"/>
            <a:ext cx="5042698" cy="370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629">
              <a:srgbClr val="D2E0EF"/>
            </a:gs>
            <a:gs pos="0">
              <a:srgbClr val="C2D3E8"/>
            </a:gs>
            <a:gs pos="31190">
              <a:srgbClr val="E1EAF4"/>
            </a:gs>
            <a:gs pos="58000">
              <a:srgbClr val="C9F3F9"/>
            </a:gs>
            <a:gs pos="0">
              <a:schemeClr val="bg2">
                <a:lumMod val="1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3747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6014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629">
              <a:srgbClr val="D2E0EF"/>
            </a:gs>
            <a:gs pos="0">
              <a:srgbClr val="C2D3E8"/>
            </a:gs>
            <a:gs pos="31190">
              <a:srgbClr val="E1EAF4"/>
            </a:gs>
            <a:gs pos="58000">
              <a:srgbClr val="C9F3F9"/>
            </a:gs>
            <a:gs pos="0">
              <a:schemeClr val="bg2">
                <a:lumMod val="1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70889"/>
              </p:ext>
            </p:extLst>
          </p:nvPr>
        </p:nvGraphicFramePr>
        <p:xfrm>
          <a:off x="374073" y="1600200"/>
          <a:ext cx="831272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629">
              <a:srgbClr val="D2E0EF"/>
            </a:gs>
            <a:gs pos="0">
              <a:srgbClr val="C2D3E8"/>
            </a:gs>
            <a:gs pos="31190">
              <a:srgbClr val="E1EAF4"/>
            </a:gs>
            <a:gs pos="58000">
              <a:srgbClr val="C9F3F9"/>
            </a:gs>
            <a:gs pos="0">
              <a:schemeClr val="bg2">
                <a:lumMod val="10000"/>
              </a:schemeClr>
            </a:gs>
            <a:gs pos="10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1462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100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2022-11-15T07:58:14Z</dcterms:modified>
</cp:coreProperties>
</file>