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C315507-1E8B-4D0A-961C-697903B0BB12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5BDAD08B-7084-4772-A670-3BD69AF42B35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FF286FA1-5E17-4DFD-B3E7-C9EA0B4462DD}" type="parTrans" cxnId="{AC4C6EA0-4DF5-4204-BD17-D3DDF02132F5}">
      <dgm:prSet/>
      <dgm:spPr/>
      <dgm:t>
        <a:bodyPr/>
        <a:lstStyle/>
        <a:p>
          <a:endParaRPr lang="zh-TW" altLang="en-US"/>
        </a:p>
      </dgm:t>
    </dgm:pt>
    <dgm:pt modelId="{0656F977-43AA-45DF-84B5-17802D42C2C9}" type="sibTrans" cxnId="{AC4C6EA0-4DF5-4204-BD17-D3DDF02132F5}">
      <dgm:prSet/>
      <dgm:spPr/>
      <dgm:t>
        <a:bodyPr/>
        <a:lstStyle/>
        <a:p>
          <a:endParaRPr lang="zh-TW" altLang="en-US"/>
        </a:p>
      </dgm:t>
    </dgm:pt>
    <dgm:pt modelId="{305900D1-57F9-47DE-B254-2981DFF5E122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9D3D1BFD-A562-41FE-84C7-DF72568039DF}" type="parTrans" cxnId="{95EFB267-6972-4E60-B93A-DEDB546F94F9}">
      <dgm:prSet/>
      <dgm:spPr/>
      <dgm:t>
        <a:bodyPr/>
        <a:lstStyle/>
        <a:p>
          <a:endParaRPr lang="zh-TW" altLang="en-US"/>
        </a:p>
      </dgm:t>
    </dgm:pt>
    <dgm:pt modelId="{2B0C6AE6-BA28-41BC-8A9D-38B7DAF05D29}" type="sibTrans" cxnId="{95EFB267-6972-4E60-B93A-DEDB546F94F9}">
      <dgm:prSet/>
      <dgm:spPr/>
      <dgm:t>
        <a:bodyPr/>
        <a:lstStyle/>
        <a:p>
          <a:endParaRPr lang="zh-TW" altLang="en-US"/>
        </a:p>
      </dgm:t>
    </dgm:pt>
    <dgm:pt modelId="{CF4A12AB-1294-4AB0-818A-575927E3BAA9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EB0BDD0D-9680-43A3-B566-4E41AB576699}" type="parTrans" cxnId="{DA4E4BF7-5323-4ACE-AC7B-060DE2C4C6B3}">
      <dgm:prSet/>
      <dgm:spPr/>
      <dgm:t>
        <a:bodyPr/>
        <a:lstStyle/>
        <a:p>
          <a:endParaRPr lang="zh-TW" altLang="en-US"/>
        </a:p>
      </dgm:t>
    </dgm:pt>
    <dgm:pt modelId="{7E22358D-3688-4793-A224-AAAAF3029084}" type="sibTrans" cxnId="{DA4E4BF7-5323-4ACE-AC7B-060DE2C4C6B3}">
      <dgm:prSet/>
      <dgm:spPr/>
      <dgm:t>
        <a:bodyPr/>
        <a:lstStyle/>
        <a:p>
          <a:endParaRPr lang="zh-TW" altLang="en-US"/>
        </a:p>
      </dgm:t>
    </dgm:pt>
    <dgm:pt modelId="{9A853427-BE85-4CCD-96BA-B9B77CFDD0ED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F2998CFF-C67D-4018-88EB-C07E8CD73218}" type="parTrans" cxnId="{5A2DE5F0-35B3-4D26-9795-9EADC169361E}">
      <dgm:prSet/>
      <dgm:spPr/>
      <dgm:t>
        <a:bodyPr/>
        <a:lstStyle/>
        <a:p>
          <a:endParaRPr lang="zh-TW" altLang="en-US"/>
        </a:p>
      </dgm:t>
    </dgm:pt>
    <dgm:pt modelId="{05144A48-454D-4382-9F68-01FCB5474658}" type="sibTrans" cxnId="{5A2DE5F0-35B3-4D26-9795-9EADC169361E}">
      <dgm:prSet/>
      <dgm:spPr/>
      <dgm:t>
        <a:bodyPr/>
        <a:lstStyle/>
        <a:p>
          <a:endParaRPr lang="zh-TW" altLang="en-US"/>
        </a:p>
      </dgm:t>
    </dgm:pt>
    <dgm:pt modelId="{0F61139B-8644-4229-8DAD-4141900F827B}" type="pres">
      <dgm:prSet presAssocID="{5C315507-1E8B-4D0A-961C-697903B0BB1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F866683D-84F7-413C-AC74-1ACA0F52A657}" type="pres">
      <dgm:prSet presAssocID="{5C315507-1E8B-4D0A-961C-697903B0BB12}" presName="fgShape" presStyleLbl="fgShp" presStyleIdx="0" presStyleCnt="1"/>
      <dgm:spPr/>
    </dgm:pt>
    <dgm:pt modelId="{396D5DD1-EED5-40B5-B679-3AB8AE9F4776}" type="pres">
      <dgm:prSet presAssocID="{5C315507-1E8B-4D0A-961C-697903B0BB12}" presName="linComp" presStyleCnt="0"/>
      <dgm:spPr/>
    </dgm:pt>
    <dgm:pt modelId="{D62B62F5-9CE0-45EC-B585-2282F515EE5C}" type="pres">
      <dgm:prSet presAssocID="{5BDAD08B-7084-4772-A670-3BD69AF42B35}" presName="compNode" presStyleCnt="0"/>
      <dgm:spPr/>
    </dgm:pt>
    <dgm:pt modelId="{2735D798-695A-4978-A575-13210B30CA8E}" type="pres">
      <dgm:prSet presAssocID="{5BDAD08B-7084-4772-A670-3BD69AF42B35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89C61EED-D7F4-451D-A2BD-F3C976E499EF}" type="pres">
      <dgm:prSet presAssocID="{5BDAD08B-7084-4772-A670-3BD69AF42B35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28A6C41-6D9B-4BB1-B4B9-79AA26001173}" type="pres">
      <dgm:prSet presAssocID="{5BDAD08B-7084-4772-A670-3BD69AF42B35}" presName="invisiNode" presStyleLbl="node1" presStyleIdx="0" presStyleCnt="4"/>
      <dgm:spPr/>
    </dgm:pt>
    <dgm:pt modelId="{4A7C9DDC-9805-4E21-B351-6B60A9CD8EE2}" type="pres">
      <dgm:prSet presAssocID="{5BDAD08B-7084-4772-A670-3BD69AF42B35}" presName="imagNode" presStyleLbl="fgImgPlac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779D8D7C-5835-4448-90EC-501E1FFD320A}" type="pres">
      <dgm:prSet presAssocID="{0656F977-43AA-45DF-84B5-17802D42C2C9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B036B71B-F97C-4275-9617-3F5BF7620136}" type="pres">
      <dgm:prSet presAssocID="{305900D1-57F9-47DE-B254-2981DFF5E122}" presName="compNode" presStyleCnt="0"/>
      <dgm:spPr/>
    </dgm:pt>
    <dgm:pt modelId="{57A852EA-9110-4D4F-962E-F67DE624B88E}" type="pres">
      <dgm:prSet presAssocID="{305900D1-57F9-47DE-B254-2981DFF5E122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633CBE7E-1F52-44FA-AC64-9FB15C34226B}" type="pres">
      <dgm:prSet presAssocID="{305900D1-57F9-47DE-B254-2981DFF5E122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41FAA3C-08FA-41E8-81A5-DAED24CFDC42}" type="pres">
      <dgm:prSet presAssocID="{305900D1-57F9-47DE-B254-2981DFF5E122}" presName="invisiNode" presStyleLbl="node1" presStyleIdx="1" presStyleCnt="4"/>
      <dgm:spPr/>
    </dgm:pt>
    <dgm:pt modelId="{BB328933-1CAF-42E2-B05A-3A27D4F13101}" type="pres">
      <dgm:prSet presAssocID="{305900D1-57F9-47DE-B254-2981DFF5E122}" presName="imagNode" presStyleLbl="fgImgPlace1" presStyleIdx="1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543B144-E231-472C-903D-A57B3F85DB74}" type="pres">
      <dgm:prSet presAssocID="{2B0C6AE6-BA28-41BC-8A9D-38B7DAF05D29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64F7F5AC-6AE2-46A6-BE04-758C2EF535D5}" type="pres">
      <dgm:prSet presAssocID="{CF4A12AB-1294-4AB0-818A-575927E3BAA9}" presName="compNode" presStyleCnt="0"/>
      <dgm:spPr/>
    </dgm:pt>
    <dgm:pt modelId="{D8D7C3AF-34CC-449A-822D-FB455B8E6FB4}" type="pres">
      <dgm:prSet presAssocID="{CF4A12AB-1294-4AB0-818A-575927E3BAA9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BCDC1F67-5EA2-4F7E-8E73-0A57ECD5441F}" type="pres">
      <dgm:prSet presAssocID="{CF4A12AB-1294-4AB0-818A-575927E3BAA9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5F031EC-195F-4DA2-BADB-AEA48FFE55FD}" type="pres">
      <dgm:prSet presAssocID="{CF4A12AB-1294-4AB0-818A-575927E3BAA9}" presName="invisiNode" presStyleLbl="node1" presStyleIdx="2" presStyleCnt="4"/>
      <dgm:spPr/>
    </dgm:pt>
    <dgm:pt modelId="{DAB56C25-B50B-4BEE-8918-DC62B2987944}" type="pres">
      <dgm:prSet presAssocID="{CF4A12AB-1294-4AB0-818A-575927E3BAA9}" presName="imagNode" presStyleLbl="fgImgPlace1" presStyleIdx="2" presStyleCnt="4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BDD0D7B-C8F8-452F-879F-59B06303ED10}" type="pres">
      <dgm:prSet presAssocID="{7E22358D-3688-4793-A224-AAAAF3029084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C5DDF6EB-8EF0-42FD-B5BC-27B0B3ACE27E}" type="pres">
      <dgm:prSet presAssocID="{9A853427-BE85-4CCD-96BA-B9B77CFDD0ED}" presName="compNode" presStyleCnt="0"/>
      <dgm:spPr/>
    </dgm:pt>
    <dgm:pt modelId="{9E713C9C-9A98-4CDD-B2AF-C6AC65E01B90}" type="pres">
      <dgm:prSet presAssocID="{9A853427-BE85-4CCD-96BA-B9B77CFDD0ED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5D476D6B-5ACB-4117-8750-B3C440D5DDA0}" type="pres">
      <dgm:prSet presAssocID="{9A853427-BE85-4CCD-96BA-B9B77CFDD0ED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6758D1C-78E5-41C8-8D91-B954457C9D48}" type="pres">
      <dgm:prSet presAssocID="{9A853427-BE85-4CCD-96BA-B9B77CFDD0ED}" presName="invisiNode" presStyleLbl="node1" presStyleIdx="3" presStyleCnt="4"/>
      <dgm:spPr/>
    </dgm:pt>
    <dgm:pt modelId="{720375C7-F9AC-49CC-BCA0-750EDF7548FD}" type="pres">
      <dgm:prSet presAssocID="{9A853427-BE85-4CCD-96BA-B9B77CFDD0ED}" presName="imagNode" presStyleLbl="fgImgPlace1" presStyleIdx="3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</dgm:ptLst>
  <dgm:cxnLst>
    <dgm:cxn modelId="{81A21685-399A-4FD9-BDD8-7026118D5C09}" type="presOf" srcId="{2B0C6AE6-BA28-41BC-8A9D-38B7DAF05D29}" destId="{6543B144-E231-472C-903D-A57B3F85DB74}" srcOrd="0" destOrd="0" presId="urn:microsoft.com/office/officeart/2005/8/layout/hList7"/>
    <dgm:cxn modelId="{EB4F320B-2B7D-43C1-AAF5-C6D7FF321FEA}" type="presOf" srcId="{7E22358D-3688-4793-A224-AAAAF3029084}" destId="{1BDD0D7B-C8F8-452F-879F-59B06303ED10}" srcOrd="0" destOrd="0" presId="urn:microsoft.com/office/officeart/2005/8/layout/hList7"/>
    <dgm:cxn modelId="{919D2FBD-0EAA-4EFF-9209-EE20994ABEFB}" type="presOf" srcId="{0656F977-43AA-45DF-84B5-17802D42C2C9}" destId="{779D8D7C-5835-4448-90EC-501E1FFD320A}" srcOrd="0" destOrd="0" presId="urn:microsoft.com/office/officeart/2005/8/layout/hList7"/>
    <dgm:cxn modelId="{997ED828-82AA-46E2-AC4F-90933985CA44}" type="presOf" srcId="{9A853427-BE85-4CCD-96BA-B9B77CFDD0ED}" destId="{5D476D6B-5ACB-4117-8750-B3C440D5DDA0}" srcOrd="1" destOrd="0" presId="urn:microsoft.com/office/officeart/2005/8/layout/hList7"/>
    <dgm:cxn modelId="{E0599626-EF61-4D5E-A824-7C51E7029654}" type="presOf" srcId="{9A853427-BE85-4CCD-96BA-B9B77CFDD0ED}" destId="{9E713C9C-9A98-4CDD-B2AF-C6AC65E01B90}" srcOrd="0" destOrd="0" presId="urn:microsoft.com/office/officeart/2005/8/layout/hList7"/>
    <dgm:cxn modelId="{1DE38917-5F9C-4F94-A4FD-557EEE500CE8}" type="presOf" srcId="{CF4A12AB-1294-4AB0-818A-575927E3BAA9}" destId="{D8D7C3AF-34CC-449A-822D-FB455B8E6FB4}" srcOrd="0" destOrd="0" presId="urn:microsoft.com/office/officeart/2005/8/layout/hList7"/>
    <dgm:cxn modelId="{5984D98D-F69B-4721-9C62-0FD97B727B39}" type="presOf" srcId="{5C315507-1E8B-4D0A-961C-697903B0BB12}" destId="{0F61139B-8644-4229-8DAD-4141900F827B}" srcOrd="0" destOrd="0" presId="urn:microsoft.com/office/officeart/2005/8/layout/hList7"/>
    <dgm:cxn modelId="{88AFAE3D-5576-49A0-9AD5-5FACE34C70BA}" type="presOf" srcId="{CF4A12AB-1294-4AB0-818A-575927E3BAA9}" destId="{BCDC1F67-5EA2-4F7E-8E73-0A57ECD5441F}" srcOrd="1" destOrd="0" presId="urn:microsoft.com/office/officeart/2005/8/layout/hList7"/>
    <dgm:cxn modelId="{5A2DE5F0-35B3-4D26-9795-9EADC169361E}" srcId="{5C315507-1E8B-4D0A-961C-697903B0BB12}" destId="{9A853427-BE85-4CCD-96BA-B9B77CFDD0ED}" srcOrd="3" destOrd="0" parTransId="{F2998CFF-C67D-4018-88EB-C07E8CD73218}" sibTransId="{05144A48-454D-4382-9F68-01FCB5474658}"/>
    <dgm:cxn modelId="{95EFB267-6972-4E60-B93A-DEDB546F94F9}" srcId="{5C315507-1E8B-4D0A-961C-697903B0BB12}" destId="{305900D1-57F9-47DE-B254-2981DFF5E122}" srcOrd="1" destOrd="0" parTransId="{9D3D1BFD-A562-41FE-84C7-DF72568039DF}" sibTransId="{2B0C6AE6-BA28-41BC-8A9D-38B7DAF05D29}"/>
    <dgm:cxn modelId="{15373085-79DC-46B6-9505-9F403C196A8A}" type="presOf" srcId="{305900D1-57F9-47DE-B254-2981DFF5E122}" destId="{633CBE7E-1F52-44FA-AC64-9FB15C34226B}" srcOrd="1" destOrd="0" presId="urn:microsoft.com/office/officeart/2005/8/layout/hList7"/>
    <dgm:cxn modelId="{DA4E4BF7-5323-4ACE-AC7B-060DE2C4C6B3}" srcId="{5C315507-1E8B-4D0A-961C-697903B0BB12}" destId="{CF4A12AB-1294-4AB0-818A-575927E3BAA9}" srcOrd="2" destOrd="0" parTransId="{EB0BDD0D-9680-43A3-B566-4E41AB576699}" sibTransId="{7E22358D-3688-4793-A224-AAAAF3029084}"/>
    <dgm:cxn modelId="{30F9DCC5-CEF3-43DF-9EF5-656410C72F2F}" type="presOf" srcId="{5BDAD08B-7084-4772-A670-3BD69AF42B35}" destId="{89C61EED-D7F4-451D-A2BD-F3C976E499EF}" srcOrd="1" destOrd="0" presId="urn:microsoft.com/office/officeart/2005/8/layout/hList7"/>
    <dgm:cxn modelId="{AC4C6EA0-4DF5-4204-BD17-D3DDF02132F5}" srcId="{5C315507-1E8B-4D0A-961C-697903B0BB12}" destId="{5BDAD08B-7084-4772-A670-3BD69AF42B35}" srcOrd="0" destOrd="0" parTransId="{FF286FA1-5E17-4DFD-B3E7-C9EA0B4462DD}" sibTransId="{0656F977-43AA-45DF-84B5-17802D42C2C9}"/>
    <dgm:cxn modelId="{DD799BD1-F08A-4CEE-9460-8565CB9BBE85}" type="presOf" srcId="{5BDAD08B-7084-4772-A670-3BD69AF42B35}" destId="{2735D798-695A-4978-A575-13210B30CA8E}" srcOrd="0" destOrd="0" presId="urn:microsoft.com/office/officeart/2005/8/layout/hList7"/>
    <dgm:cxn modelId="{A25CBECE-CFF6-4F96-83E4-55EC2B697CDC}" type="presOf" srcId="{305900D1-57F9-47DE-B254-2981DFF5E122}" destId="{57A852EA-9110-4D4F-962E-F67DE624B88E}" srcOrd="0" destOrd="0" presId="urn:microsoft.com/office/officeart/2005/8/layout/hList7"/>
    <dgm:cxn modelId="{979A2806-F872-49D1-83DB-F375EC42D4F7}" type="presParOf" srcId="{0F61139B-8644-4229-8DAD-4141900F827B}" destId="{F866683D-84F7-413C-AC74-1ACA0F52A657}" srcOrd="0" destOrd="0" presId="urn:microsoft.com/office/officeart/2005/8/layout/hList7"/>
    <dgm:cxn modelId="{5B663B51-77F6-49B3-8418-5587D11054DA}" type="presParOf" srcId="{0F61139B-8644-4229-8DAD-4141900F827B}" destId="{396D5DD1-EED5-40B5-B679-3AB8AE9F4776}" srcOrd="1" destOrd="0" presId="urn:microsoft.com/office/officeart/2005/8/layout/hList7"/>
    <dgm:cxn modelId="{6786E0C6-D264-416A-A576-F05D6CDD67BD}" type="presParOf" srcId="{396D5DD1-EED5-40B5-B679-3AB8AE9F4776}" destId="{D62B62F5-9CE0-45EC-B585-2282F515EE5C}" srcOrd="0" destOrd="0" presId="urn:microsoft.com/office/officeart/2005/8/layout/hList7"/>
    <dgm:cxn modelId="{F4293805-E107-402B-81D1-A7FA48E00971}" type="presParOf" srcId="{D62B62F5-9CE0-45EC-B585-2282F515EE5C}" destId="{2735D798-695A-4978-A575-13210B30CA8E}" srcOrd="0" destOrd="0" presId="urn:microsoft.com/office/officeart/2005/8/layout/hList7"/>
    <dgm:cxn modelId="{93904BB0-C9ED-48AA-9F4D-86DF231AEBF7}" type="presParOf" srcId="{D62B62F5-9CE0-45EC-B585-2282F515EE5C}" destId="{89C61EED-D7F4-451D-A2BD-F3C976E499EF}" srcOrd="1" destOrd="0" presId="urn:microsoft.com/office/officeart/2005/8/layout/hList7"/>
    <dgm:cxn modelId="{093DD872-0A9F-4479-BC2B-34E885C7C36E}" type="presParOf" srcId="{D62B62F5-9CE0-45EC-B585-2282F515EE5C}" destId="{728A6C41-6D9B-4BB1-B4B9-79AA26001173}" srcOrd="2" destOrd="0" presId="urn:microsoft.com/office/officeart/2005/8/layout/hList7"/>
    <dgm:cxn modelId="{3473791E-B687-4060-AB06-7ACD0D5480BF}" type="presParOf" srcId="{D62B62F5-9CE0-45EC-B585-2282F515EE5C}" destId="{4A7C9DDC-9805-4E21-B351-6B60A9CD8EE2}" srcOrd="3" destOrd="0" presId="urn:microsoft.com/office/officeart/2005/8/layout/hList7"/>
    <dgm:cxn modelId="{69F21AB0-CAED-4B99-86DD-501F5F8673A9}" type="presParOf" srcId="{396D5DD1-EED5-40B5-B679-3AB8AE9F4776}" destId="{779D8D7C-5835-4448-90EC-501E1FFD320A}" srcOrd="1" destOrd="0" presId="urn:microsoft.com/office/officeart/2005/8/layout/hList7"/>
    <dgm:cxn modelId="{9A2E1B86-2DBC-4991-A77D-2F6B85C2A7FC}" type="presParOf" srcId="{396D5DD1-EED5-40B5-B679-3AB8AE9F4776}" destId="{B036B71B-F97C-4275-9617-3F5BF7620136}" srcOrd="2" destOrd="0" presId="urn:microsoft.com/office/officeart/2005/8/layout/hList7"/>
    <dgm:cxn modelId="{12697C82-4705-4316-8473-58D54C687539}" type="presParOf" srcId="{B036B71B-F97C-4275-9617-3F5BF7620136}" destId="{57A852EA-9110-4D4F-962E-F67DE624B88E}" srcOrd="0" destOrd="0" presId="urn:microsoft.com/office/officeart/2005/8/layout/hList7"/>
    <dgm:cxn modelId="{92234AD5-A90A-4E6E-8427-2CCE5AA973F5}" type="presParOf" srcId="{B036B71B-F97C-4275-9617-3F5BF7620136}" destId="{633CBE7E-1F52-44FA-AC64-9FB15C34226B}" srcOrd="1" destOrd="0" presId="urn:microsoft.com/office/officeart/2005/8/layout/hList7"/>
    <dgm:cxn modelId="{FAFAE8FD-01F8-4560-A5CC-2360305C2E90}" type="presParOf" srcId="{B036B71B-F97C-4275-9617-3F5BF7620136}" destId="{E41FAA3C-08FA-41E8-81A5-DAED24CFDC42}" srcOrd="2" destOrd="0" presId="urn:microsoft.com/office/officeart/2005/8/layout/hList7"/>
    <dgm:cxn modelId="{5ECFB4AD-6E10-4B04-B8FA-AE2510669D5B}" type="presParOf" srcId="{B036B71B-F97C-4275-9617-3F5BF7620136}" destId="{BB328933-1CAF-42E2-B05A-3A27D4F13101}" srcOrd="3" destOrd="0" presId="urn:microsoft.com/office/officeart/2005/8/layout/hList7"/>
    <dgm:cxn modelId="{A354ABCE-1864-45D3-9990-7706E87C6F2A}" type="presParOf" srcId="{396D5DD1-EED5-40B5-B679-3AB8AE9F4776}" destId="{6543B144-E231-472C-903D-A57B3F85DB74}" srcOrd="3" destOrd="0" presId="urn:microsoft.com/office/officeart/2005/8/layout/hList7"/>
    <dgm:cxn modelId="{404454DA-5F31-41CB-9843-817B48D03383}" type="presParOf" srcId="{396D5DD1-EED5-40B5-B679-3AB8AE9F4776}" destId="{64F7F5AC-6AE2-46A6-BE04-758C2EF535D5}" srcOrd="4" destOrd="0" presId="urn:microsoft.com/office/officeart/2005/8/layout/hList7"/>
    <dgm:cxn modelId="{BA5E0705-C7FD-4799-AD63-37C1E7DBD149}" type="presParOf" srcId="{64F7F5AC-6AE2-46A6-BE04-758C2EF535D5}" destId="{D8D7C3AF-34CC-449A-822D-FB455B8E6FB4}" srcOrd="0" destOrd="0" presId="urn:microsoft.com/office/officeart/2005/8/layout/hList7"/>
    <dgm:cxn modelId="{D74F8FFB-EDA3-4319-B59B-AFE4A76686B7}" type="presParOf" srcId="{64F7F5AC-6AE2-46A6-BE04-758C2EF535D5}" destId="{BCDC1F67-5EA2-4F7E-8E73-0A57ECD5441F}" srcOrd="1" destOrd="0" presId="urn:microsoft.com/office/officeart/2005/8/layout/hList7"/>
    <dgm:cxn modelId="{6BE6E7EC-2328-4AB0-9BB9-B09ED57DF712}" type="presParOf" srcId="{64F7F5AC-6AE2-46A6-BE04-758C2EF535D5}" destId="{B5F031EC-195F-4DA2-BADB-AEA48FFE55FD}" srcOrd="2" destOrd="0" presId="urn:microsoft.com/office/officeart/2005/8/layout/hList7"/>
    <dgm:cxn modelId="{12695110-328F-4F40-BBDF-0712198E58CB}" type="presParOf" srcId="{64F7F5AC-6AE2-46A6-BE04-758C2EF535D5}" destId="{DAB56C25-B50B-4BEE-8918-DC62B2987944}" srcOrd="3" destOrd="0" presId="urn:microsoft.com/office/officeart/2005/8/layout/hList7"/>
    <dgm:cxn modelId="{8BC90BFE-F4DC-4231-BBE8-ACF5546FD1AB}" type="presParOf" srcId="{396D5DD1-EED5-40B5-B679-3AB8AE9F4776}" destId="{1BDD0D7B-C8F8-452F-879F-59B06303ED10}" srcOrd="5" destOrd="0" presId="urn:microsoft.com/office/officeart/2005/8/layout/hList7"/>
    <dgm:cxn modelId="{FEE59F43-7A1F-4835-ABF9-598952095CBB}" type="presParOf" srcId="{396D5DD1-EED5-40B5-B679-3AB8AE9F4776}" destId="{C5DDF6EB-8EF0-42FD-B5BC-27B0B3ACE27E}" srcOrd="6" destOrd="0" presId="urn:microsoft.com/office/officeart/2005/8/layout/hList7"/>
    <dgm:cxn modelId="{26DD2F33-F068-4870-A568-77974B1218BB}" type="presParOf" srcId="{C5DDF6EB-8EF0-42FD-B5BC-27B0B3ACE27E}" destId="{9E713C9C-9A98-4CDD-B2AF-C6AC65E01B90}" srcOrd="0" destOrd="0" presId="urn:microsoft.com/office/officeart/2005/8/layout/hList7"/>
    <dgm:cxn modelId="{672E3B47-00B3-4AF5-A8C1-CC12ADC5852D}" type="presParOf" srcId="{C5DDF6EB-8EF0-42FD-B5BC-27B0B3ACE27E}" destId="{5D476D6B-5ACB-4117-8750-B3C440D5DDA0}" srcOrd="1" destOrd="0" presId="urn:microsoft.com/office/officeart/2005/8/layout/hList7"/>
    <dgm:cxn modelId="{FF0EBE33-66E0-4C59-B66D-B8225ADAB138}" type="presParOf" srcId="{C5DDF6EB-8EF0-42FD-B5BC-27B0B3ACE27E}" destId="{66758D1C-78E5-41C8-8D91-B954457C9D48}" srcOrd="2" destOrd="0" presId="urn:microsoft.com/office/officeart/2005/8/layout/hList7"/>
    <dgm:cxn modelId="{EA0060C7-0F6C-4AB7-98EF-EB0B5D94AACF}" type="presParOf" srcId="{C5DDF6EB-8EF0-42FD-B5BC-27B0B3ACE27E}" destId="{720375C7-F9AC-49CC-BCA0-750EDF7548FD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0DA209F-8977-4C26-82C8-96B13B449B0A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9C1CC1B8-067F-4083-B730-6D2D0F47C0A5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29490D15-75BD-4AA8-B672-A6EF83A4EAA4}" type="parTrans" cxnId="{0D36508F-7A79-4BEF-9EA6-AAA96F6024FD}">
      <dgm:prSet/>
      <dgm:spPr/>
      <dgm:t>
        <a:bodyPr/>
        <a:lstStyle/>
        <a:p>
          <a:endParaRPr lang="zh-TW" altLang="en-US"/>
        </a:p>
      </dgm:t>
    </dgm:pt>
    <dgm:pt modelId="{452F14B2-F4F6-4BFA-9A62-0CE8E8679A9E}" type="sibTrans" cxnId="{0D36508F-7A79-4BEF-9EA6-AAA96F6024FD}">
      <dgm:prSet/>
      <dgm:spPr/>
      <dgm:t>
        <a:bodyPr/>
        <a:lstStyle/>
        <a:p>
          <a:endParaRPr lang="zh-TW" altLang="en-US"/>
        </a:p>
      </dgm:t>
    </dgm:pt>
    <dgm:pt modelId="{6BC9717D-97E9-43E7-878E-44F4EF0DF6E1}">
      <dgm:prSet/>
      <dgm:spPr/>
      <dgm:t>
        <a:bodyPr/>
        <a:lstStyle/>
        <a:p>
          <a:pPr rtl="0"/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743092E9-C1F4-4C0C-AA95-4C7CCF258E9A}" type="parTrans" cxnId="{EDC41CE8-0C3B-41E7-8D2E-93C5E4808FAF}">
      <dgm:prSet/>
      <dgm:spPr/>
      <dgm:t>
        <a:bodyPr/>
        <a:lstStyle/>
        <a:p>
          <a:endParaRPr lang="zh-TW" altLang="en-US"/>
        </a:p>
      </dgm:t>
    </dgm:pt>
    <dgm:pt modelId="{F5D2FC73-E348-407E-839A-2659F20D7804}" type="sibTrans" cxnId="{EDC41CE8-0C3B-41E7-8D2E-93C5E4808FAF}">
      <dgm:prSet/>
      <dgm:spPr/>
      <dgm:t>
        <a:bodyPr/>
        <a:lstStyle/>
        <a:p>
          <a:endParaRPr lang="zh-TW" altLang="en-US"/>
        </a:p>
      </dgm:t>
    </dgm:pt>
    <dgm:pt modelId="{6A27EA5E-9C73-4DFF-985E-FB052FF91BFF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FCC8820C-CDAF-464E-9C11-AC21AC9E9503}" type="parTrans" cxnId="{8E366BB2-5410-4940-BAE4-5BD74138198E}">
      <dgm:prSet/>
      <dgm:spPr/>
      <dgm:t>
        <a:bodyPr/>
        <a:lstStyle/>
        <a:p>
          <a:endParaRPr lang="zh-TW" altLang="en-US"/>
        </a:p>
      </dgm:t>
    </dgm:pt>
    <dgm:pt modelId="{F7FADD67-BCCA-4B45-8C22-A1E851769796}" type="sibTrans" cxnId="{8E366BB2-5410-4940-BAE4-5BD74138198E}">
      <dgm:prSet/>
      <dgm:spPr/>
      <dgm:t>
        <a:bodyPr/>
        <a:lstStyle/>
        <a:p>
          <a:endParaRPr lang="zh-TW" altLang="en-US"/>
        </a:p>
      </dgm:t>
    </dgm:pt>
    <dgm:pt modelId="{BCACB8F0-1640-4CE0-82FE-D7F7DDB03B04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196FE5C6-4E4C-4972-97C4-8B1DAE15C883}" type="parTrans" cxnId="{3AF6CEE2-6CA6-4ACB-98E7-B3352CB7AEB6}">
      <dgm:prSet/>
      <dgm:spPr/>
      <dgm:t>
        <a:bodyPr/>
        <a:lstStyle/>
        <a:p>
          <a:endParaRPr lang="zh-TW" altLang="en-US"/>
        </a:p>
      </dgm:t>
    </dgm:pt>
    <dgm:pt modelId="{44ACEAA7-2BD0-46BC-9B03-236B2DB78DB7}" type="sibTrans" cxnId="{3AF6CEE2-6CA6-4ACB-98E7-B3352CB7AEB6}">
      <dgm:prSet/>
      <dgm:spPr/>
      <dgm:t>
        <a:bodyPr/>
        <a:lstStyle/>
        <a:p>
          <a:endParaRPr lang="zh-TW" altLang="en-US"/>
        </a:p>
      </dgm:t>
    </dgm:pt>
    <dgm:pt modelId="{B24B1944-204A-447C-BB89-B7B8D9D5F9B1}" type="pres">
      <dgm:prSet presAssocID="{50DA209F-8977-4C26-82C8-96B13B449B0A}" presName="rootNode" presStyleCnt="0">
        <dgm:presLayoutVars>
          <dgm:chMax/>
          <dgm:chPref/>
          <dgm:dir/>
          <dgm:animLvl val="lvl"/>
        </dgm:presLayoutVars>
      </dgm:prSet>
      <dgm:spPr/>
    </dgm:pt>
    <dgm:pt modelId="{E1651BBD-9723-4C0E-82EA-A36FB6CC2798}" type="pres">
      <dgm:prSet presAssocID="{9C1CC1B8-067F-4083-B730-6D2D0F47C0A5}" presName="composite" presStyleCnt="0"/>
      <dgm:spPr/>
    </dgm:pt>
    <dgm:pt modelId="{AFA7B512-E2AE-49FB-9859-B72F07676A0F}" type="pres">
      <dgm:prSet presAssocID="{9C1CC1B8-067F-4083-B730-6D2D0F47C0A5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91E324AD-C66F-42D1-8768-580AF88D9249}" type="pres">
      <dgm:prSet presAssocID="{9C1CC1B8-067F-4083-B730-6D2D0F47C0A5}" presName="Image" presStyleLbl="bgImgPlace1" presStyleIdx="0" presStyleCnt="2"/>
      <dgm:spPr/>
    </dgm:pt>
    <dgm:pt modelId="{44C9FAFF-F43C-4D7D-B3F1-37BA7632C4F9}" type="pres">
      <dgm:prSet presAssocID="{9C1CC1B8-067F-4083-B730-6D2D0F47C0A5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A325DEE0-27BD-453F-9AA4-CEDDEDFA35FB}" type="pres">
      <dgm:prSet presAssocID="{452F14B2-F4F6-4BFA-9A62-0CE8E8679A9E}" presName="sibTrans" presStyleCnt="0"/>
      <dgm:spPr/>
    </dgm:pt>
    <dgm:pt modelId="{68811F27-03C3-4969-B1BA-FC52D43979B3}" type="pres">
      <dgm:prSet presAssocID="{6A27EA5E-9C73-4DFF-985E-FB052FF91BFF}" presName="composite" presStyleCnt="0"/>
      <dgm:spPr/>
    </dgm:pt>
    <dgm:pt modelId="{E2AB0D48-6154-4A21-BD21-82D4DCC1AAEB}" type="pres">
      <dgm:prSet presAssocID="{6A27EA5E-9C73-4DFF-985E-FB052FF91BFF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5CDE7B46-1131-48C4-9B60-C653BE3DCACD}" type="pres">
      <dgm:prSet presAssocID="{6A27EA5E-9C73-4DFF-985E-FB052FF91BFF}" presName="Image" presStyleLbl="bgImgPlace1" presStyleIdx="1" presStyleCnt="2"/>
      <dgm:spPr/>
    </dgm:pt>
    <dgm:pt modelId="{2C4CF72C-165E-4F20-85C4-B02972BE166E}" type="pres">
      <dgm:prSet presAssocID="{6A27EA5E-9C73-4DFF-985E-FB052FF91BFF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8E366BB2-5410-4940-BAE4-5BD74138198E}" srcId="{50DA209F-8977-4C26-82C8-96B13B449B0A}" destId="{6A27EA5E-9C73-4DFF-985E-FB052FF91BFF}" srcOrd="1" destOrd="0" parTransId="{FCC8820C-CDAF-464E-9C11-AC21AC9E9503}" sibTransId="{F7FADD67-BCCA-4B45-8C22-A1E851769796}"/>
    <dgm:cxn modelId="{4575CC55-335C-486D-8532-CD8FABCAB487}" type="presOf" srcId="{6A27EA5E-9C73-4DFF-985E-FB052FF91BFF}" destId="{E2AB0D48-6154-4A21-BD21-82D4DCC1AAEB}" srcOrd="0" destOrd="0" presId="urn:microsoft.com/office/officeart/2008/layout/TitledPictureBlocks"/>
    <dgm:cxn modelId="{1E75B6CE-DD24-410D-B1AD-473EC7F3FAB8}" type="presOf" srcId="{50DA209F-8977-4C26-82C8-96B13B449B0A}" destId="{B24B1944-204A-447C-BB89-B7B8D9D5F9B1}" srcOrd="0" destOrd="0" presId="urn:microsoft.com/office/officeart/2008/layout/TitledPictureBlocks"/>
    <dgm:cxn modelId="{1B4DDA54-48FC-483B-AD58-6DA31C9E1887}" type="presOf" srcId="{BCACB8F0-1640-4CE0-82FE-D7F7DDB03B04}" destId="{2C4CF72C-165E-4F20-85C4-B02972BE166E}" srcOrd="0" destOrd="0" presId="urn:microsoft.com/office/officeart/2008/layout/TitledPictureBlocks"/>
    <dgm:cxn modelId="{3AF6CEE2-6CA6-4ACB-98E7-B3352CB7AEB6}" srcId="{6A27EA5E-9C73-4DFF-985E-FB052FF91BFF}" destId="{BCACB8F0-1640-4CE0-82FE-D7F7DDB03B04}" srcOrd="0" destOrd="0" parTransId="{196FE5C6-4E4C-4972-97C4-8B1DAE15C883}" sibTransId="{44ACEAA7-2BD0-46BC-9B03-236B2DB78DB7}"/>
    <dgm:cxn modelId="{BED6E903-CEC3-4B23-B50B-F1455C35F587}" type="presOf" srcId="{9C1CC1B8-067F-4083-B730-6D2D0F47C0A5}" destId="{AFA7B512-E2AE-49FB-9859-B72F07676A0F}" srcOrd="0" destOrd="0" presId="urn:microsoft.com/office/officeart/2008/layout/TitledPictureBlocks"/>
    <dgm:cxn modelId="{EDC41CE8-0C3B-41E7-8D2E-93C5E4808FAF}" srcId="{9C1CC1B8-067F-4083-B730-6D2D0F47C0A5}" destId="{6BC9717D-97E9-43E7-878E-44F4EF0DF6E1}" srcOrd="0" destOrd="0" parTransId="{743092E9-C1F4-4C0C-AA95-4C7CCF258E9A}" sibTransId="{F5D2FC73-E348-407E-839A-2659F20D7804}"/>
    <dgm:cxn modelId="{0D36508F-7A79-4BEF-9EA6-AAA96F6024FD}" srcId="{50DA209F-8977-4C26-82C8-96B13B449B0A}" destId="{9C1CC1B8-067F-4083-B730-6D2D0F47C0A5}" srcOrd="0" destOrd="0" parTransId="{29490D15-75BD-4AA8-B672-A6EF83A4EAA4}" sibTransId="{452F14B2-F4F6-4BFA-9A62-0CE8E8679A9E}"/>
    <dgm:cxn modelId="{282F02B4-6216-4C24-8D26-4A5CC8834D2E}" type="presOf" srcId="{6BC9717D-97E9-43E7-878E-44F4EF0DF6E1}" destId="{44C9FAFF-F43C-4D7D-B3F1-37BA7632C4F9}" srcOrd="0" destOrd="0" presId="urn:microsoft.com/office/officeart/2008/layout/TitledPictureBlocks"/>
    <dgm:cxn modelId="{9905D408-503F-44A3-9A55-9B7C57D4921D}" type="presParOf" srcId="{B24B1944-204A-447C-BB89-B7B8D9D5F9B1}" destId="{E1651BBD-9723-4C0E-82EA-A36FB6CC2798}" srcOrd="0" destOrd="0" presId="urn:microsoft.com/office/officeart/2008/layout/TitledPictureBlocks"/>
    <dgm:cxn modelId="{B876939E-8629-4520-BA0C-70341FCEC611}" type="presParOf" srcId="{E1651BBD-9723-4C0E-82EA-A36FB6CC2798}" destId="{AFA7B512-E2AE-49FB-9859-B72F07676A0F}" srcOrd="0" destOrd="0" presId="urn:microsoft.com/office/officeart/2008/layout/TitledPictureBlocks"/>
    <dgm:cxn modelId="{0054A285-8BD6-4692-A605-DA56D539BDEC}" type="presParOf" srcId="{E1651BBD-9723-4C0E-82EA-A36FB6CC2798}" destId="{91E324AD-C66F-42D1-8768-580AF88D9249}" srcOrd="1" destOrd="0" presId="urn:microsoft.com/office/officeart/2008/layout/TitledPictureBlocks"/>
    <dgm:cxn modelId="{1FD771B4-7718-4042-989B-C89D2A9B118B}" type="presParOf" srcId="{E1651BBD-9723-4C0E-82EA-A36FB6CC2798}" destId="{44C9FAFF-F43C-4D7D-B3F1-37BA7632C4F9}" srcOrd="2" destOrd="0" presId="urn:microsoft.com/office/officeart/2008/layout/TitledPictureBlocks"/>
    <dgm:cxn modelId="{3C7FD98C-71DE-4645-80D9-6733E99183F7}" type="presParOf" srcId="{B24B1944-204A-447C-BB89-B7B8D9D5F9B1}" destId="{A325DEE0-27BD-453F-9AA4-CEDDEDFA35FB}" srcOrd="1" destOrd="0" presId="urn:microsoft.com/office/officeart/2008/layout/TitledPictureBlocks"/>
    <dgm:cxn modelId="{CDC50927-F9BE-41F8-B1CD-7FF7A32DF438}" type="presParOf" srcId="{B24B1944-204A-447C-BB89-B7B8D9D5F9B1}" destId="{68811F27-03C3-4969-B1BA-FC52D43979B3}" srcOrd="2" destOrd="0" presId="urn:microsoft.com/office/officeart/2008/layout/TitledPictureBlocks"/>
    <dgm:cxn modelId="{61FB01AD-B1F5-4250-9B4E-E6456C55AC5B}" type="presParOf" srcId="{68811F27-03C3-4969-B1BA-FC52D43979B3}" destId="{E2AB0D48-6154-4A21-BD21-82D4DCC1AAEB}" srcOrd="0" destOrd="0" presId="urn:microsoft.com/office/officeart/2008/layout/TitledPictureBlocks"/>
    <dgm:cxn modelId="{43B9B04A-D911-48F6-89E3-DA5F476575BE}" type="presParOf" srcId="{68811F27-03C3-4969-B1BA-FC52D43979B3}" destId="{5CDE7B46-1131-48C4-9B60-C653BE3DCACD}" srcOrd="1" destOrd="0" presId="urn:microsoft.com/office/officeart/2008/layout/TitledPictureBlocks"/>
    <dgm:cxn modelId="{253DCDA6-23C6-45B7-9466-D5DB96B8CF9D}" type="presParOf" srcId="{68811F27-03C3-4969-B1BA-FC52D43979B3}" destId="{2C4CF72C-165E-4F20-85C4-B02972BE166E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6EC2B4E-56FF-4250-A6BA-8D47369A3602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1CEE9E1B-21FE-49BA-A5D7-90631E4EFD9D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</dgm:pt>
    <dgm:pt modelId="{5FD243D3-DB7F-4C41-8EB0-1E608BD98CA5}" type="parTrans" cxnId="{C97A6205-F278-456A-A88E-62558E0B4459}">
      <dgm:prSet/>
      <dgm:spPr/>
      <dgm:t>
        <a:bodyPr/>
        <a:lstStyle/>
        <a:p>
          <a:endParaRPr lang="zh-TW" altLang="en-US"/>
        </a:p>
      </dgm:t>
    </dgm:pt>
    <dgm:pt modelId="{752A4B93-9980-4068-9210-EB0612E49DB4}" type="sibTrans" cxnId="{C97A6205-F278-456A-A88E-62558E0B4459}">
      <dgm:prSet/>
      <dgm:spPr/>
      <dgm:t>
        <a:bodyPr/>
        <a:lstStyle/>
        <a:p>
          <a:endParaRPr lang="zh-TW" altLang="en-US"/>
        </a:p>
      </dgm:t>
    </dgm:pt>
    <dgm:pt modelId="{88977DEA-74CB-41D8-8D1F-D161753C1C70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8B9C8D9C-A2EF-4A08-BC24-C67BA2480FAB}" type="parTrans" cxnId="{82FC1216-704F-4977-A0B8-DD70CA02BB02}">
      <dgm:prSet/>
      <dgm:spPr/>
      <dgm:t>
        <a:bodyPr/>
        <a:lstStyle/>
        <a:p>
          <a:endParaRPr lang="zh-TW" altLang="en-US"/>
        </a:p>
      </dgm:t>
    </dgm:pt>
    <dgm:pt modelId="{D7421210-EA51-460B-8C7F-644503BAF7F7}" type="sibTrans" cxnId="{82FC1216-704F-4977-A0B8-DD70CA02BB02}">
      <dgm:prSet/>
      <dgm:spPr/>
      <dgm:t>
        <a:bodyPr/>
        <a:lstStyle/>
        <a:p>
          <a:endParaRPr lang="zh-TW" altLang="en-US"/>
        </a:p>
      </dgm:t>
    </dgm:pt>
    <dgm:pt modelId="{490B9960-94E1-49A3-9928-34BE9EB828EC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17016392-1D9A-485C-8AC3-66331B1AE5E6}" type="parTrans" cxnId="{60A599D3-14F3-4B4F-8386-E919DE379C7C}">
      <dgm:prSet/>
      <dgm:spPr/>
      <dgm:t>
        <a:bodyPr/>
        <a:lstStyle/>
        <a:p>
          <a:endParaRPr lang="zh-TW" altLang="en-US"/>
        </a:p>
      </dgm:t>
    </dgm:pt>
    <dgm:pt modelId="{8EB63B5A-458B-46C8-9DBA-4F36CF0F0E08}" type="sibTrans" cxnId="{60A599D3-14F3-4B4F-8386-E919DE379C7C}">
      <dgm:prSet/>
      <dgm:spPr/>
      <dgm:t>
        <a:bodyPr/>
        <a:lstStyle/>
        <a:p>
          <a:endParaRPr lang="zh-TW" altLang="en-US"/>
        </a:p>
      </dgm:t>
    </dgm:pt>
    <dgm:pt modelId="{AF6B4758-1707-4425-8BA3-035E0F56A920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3B82DAD5-D66B-4BE9-81FE-175A167798DF}" type="parTrans" cxnId="{46601029-7846-4762-A535-9075C1C78687}">
      <dgm:prSet/>
      <dgm:spPr/>
      <dgm:t>
        <a:bodyPr/>
        <a:lstStyle/>
        <a:p>
          <a:endParaRPr lang="zh-TW" altLang="en-US"/>
        </a:p>
      </dgm:t>
    </dgm:pt>
    <dgm:pt modelId="{5E5131AD-EA00-4A0C-89CB-4EE7E853461E}" type="sibTrans" cxnId="{46601029-7846-4762-A535-9075C1C78687}">
      <dgm:prSet/>
      <dgm:spPr/>
      <dgm:t>
        <a:bodyPr/>
        <a:lstStyle/>
        <a:p>
          <a:endParaRPr lang="zh-TW" altLang="en-US"/>
        </a:p>
      </dgm:t>
    </dgm:pt>
    <dgm:pt modelId="{DA338010-6299-45A1-B176-44C1D25734E2}">
      <dgm:prSet/>
      <dgm:spPr/>
      <dgm:t>
        <a:bodyPr/>
        <a:lstStyle/>
        <a:p>
          <a:pPr rtl="0"/>
          <a:r>
            <a:rPr lang="zh-TW" dirty="0" smtClean="0"/>
            <a:t>你的防疫觀念正嗎確？</a:t>
          </a:r>
          <a:endParaRPr lang="zh-TW" dirty="0"/>
        </a:p>
      </dgm:t>
    </dgm:pt>
    <dgm:pt modelId="{83F0FFB6-0C14-4B1D-9FA4-A1A683A55D4A}" type="parTrans" cxnId="{183BA20A-DCA0-428F-B1CF-761F6876D88C}">
      <dgm:prSet/>
      <dgm:spPr/>
      <dgm:t>
        <a:bodyPr/>
        <a:lstStyle/>
        <a:p>
          <a:endParaRPr lang="zh-TW" altLang="en-US"/>
        </a:p>
      </dgm:t>
    </dgm:pt>
    <dgm:pt modelId="{BC40FF88-1D8F-4FD0-891A-1609E7322953}" type="sibTrans" cxnId="{183BA20A-DCA0-428F-B1CF-761F6876D88C}">
      <dgm:prSet/>
      <dgm:spPr/>
      <dgm:t>
        <a:bodyPr/>
        <a:lstStyle/>
        <a:p>
          <a:endParaRPr lang="zh-TW" altLang="en-US"/>
        </a:p>
      </dgm:t>
    </dgm:pt>
    <dgm:pt modelId="{52195C50-0AD1-4943-AB45-224E8C23880B}">
      <dgm:prSet/>
      <dgm:spPr/>
      <dgm:t>
        <a:bodyPr/>
        <a:lstStyle/>
        <a:p>
          <a:pPr rtl="0"/>
          <a:r>
            <a:rPr lang="zh-TW" dirty="0" smtClean="0"/>
            <a:t>擊敗新冠病，毒健康久久！</a:t>
          </a:r>
          <a:endParaRPr lang="zh-TW" dirty="0"/>
        </a:p>
      </dgm:t>
    </dgm:pt>
    <dgm:pt modelId="{FA824B2D-DB0F-403A-B553-95D12A08D068}" type="parTrans" cxnId="{03842DE1-41D5-473B-9493-AB4871C8182B}">
      <dgm:prSet/>
      <dgm:spPr/>
      <dgm:t>
        <a:bodyPr/>
        <a:lstStyle/>
        <a:p>
          <a:endParaRPr lang="zh-TW" altLang="en-US"/>
        </a:p>
      </dgm:t>
    </dgm:pt>
    <dgm:pt modelId="{8AAE92E5-B64F-4390-B9AE-4442A2833FF1}" type="sibTrans" cxnId="{03842DE1-41D5-473B-9493-AB4871C8182B}">
      <dgm:prSet/>
      <dgm:spPr/>
      <dgm:t>
        <a:bodyPr/>
        <a:lstStyle/>
        <a:p>
          <a:endParaRPr lang="zh-TW" altLang="en-US"/>
        </a:p>
      </dgm:t>
    </dgm:pt>
    <dgm:pt modelId="{A47AAF9B-3A5F-407F-81A4-EFEE55275F40}" type="pres">
      <dgm:prSet presAssocID="{D6EC2B4E-56FF-4250-A6BA-8D47369A3602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7F6BE3B8-F0AF-4DA5-BB0D-717179FA500A}" type="pres">
      <dgm:prSet presAssocID="{D6EC2B4E-56FF-4250-A6BA-8D47369A3602}" presName="cycle" presStyleCnt="0"/>
      <dgm:spPr/>
    </dgm:pt>
    <dgm:pt modelId="{95316024-E029-471F-BB51-D083BDED980D}" type="pres">
      <dgm:prSet presAssocID="{D6EC2B4E-56FF-4250-A6BA-8D47369A3602}" presName="centerShape" presStyleCnt="0"/>
      <dgm:spPr/>
    </dgm:pt>
    <dgm:pt modelId="{9B194A01-C4BD-45C7-BD40-999F24ABCB0E}" type="pres">
      <dgm:prSet presAssocID="{D6EC2B4E-56FF-4250-A6BA-8D47369A3602}" presName="connSite" presStyleLbl="node1" presStyleIdx="0" presStyleCnt="3"/>
      <dgm:spPr/>
    </dgm:pt>
    <dgm:pt modelId="{350C329C-FA64-4F37-AF43-741FA8D9058B}" type="pres">
      <dgm:prSet presAssocID="{D6EC2B4E-56FF-4250-A6BA-8D47369A3602}" presName="visible" presStyleLbl="node1" presStyleIdx="0" presStyleCnt="3"/>
      <dgm:spPr/>
    </dgm:pt>
    <dgm:pt modelId="{8AB76CB3-FF76-4E74-B8EA-C8778F884B31}" type="pres">
      <dgm:prSet presAssocID="{5FD243D3-DB7F-4C41-8EB0-1E608BD98CA5}" presName="Name25" presStyleLbl="parChTrans1D1" presStyleIdx="0" presStyleCnt="2"/>
      <dgm:spPr/>
    </dgm:pt>
    <dgm:pt modelId="{1A637BD9-1A4A-49C7-97B1-8E5FEAD61B91}" type="pres">
      <dgm:prSet presAssocID="{1CEE9E1B-21FE-49BA-A5D7-90631E4EFD9D}" presName="node" presStyleCnt="0"/>
      <dgm:spPr/>
    </dgm:pt>
    <dgm:pt modelId="{98879F20-B5B9-4577-BCB0-185B78C6F202}" type="pres">
      <dgm:prSet presAssocID="{1CEE9E1B-21FE-49BA-A5D7-90631E4EFD9D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0168D7D8-1BFF-45F2-9F69-D99AB01C5FE8}" type="pres">
      <dgm:prSet presAssocID="{1CEE9E1B-21FE-49BA-A5D7-90631E4EFD9D}" presName="childNode" presStyleLbl="revTx" presStyleIdx="0" presStyleCnt="2">
        <dgm:presLayoutVars>
          <dgm:bulletEnabled val="1"/>
        </dgm:presLayoutVars>
      </dgm:prSet>
      <dgm:spPr/>
    </dgm:pt>
    <dgm:pt modelId="{E9996F04-EA3D-49A3-A296-A383CD6B8AB2}" type="pres">
      <dgm:prSet presAssocID="{3B82DAD5-D66B-4BE9-81FE-175A167798DF}" presName="Name25" presStyleLbl="parChTrans1D1" presStyleIdx="1" presStyleCnt="2"/>
      <dgm:spPr/>
    </dgm:pt>
    <dgm:pt modelId="{C8D4FA79-962F-4E5F-92EC-92CCBF38644A}" type="pres">
      <dgm:prSet presAssocID="{AF6B4758-1707-4425-8BA3-035E0F56A920}" presName="node" presStyleCnt="0"/>
      <dgm:spPr/>
    </dgm:pt>
    <dgm:pt modelId="{2D7DD718-D990-470B-94C0-92EEBC1D4BA7}" type="pres">
      <dgm:prSet presAssocID="{AF6B4758-1707-4425-8BA3-035E0F56A920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484ADC35-FD2B-405C-8F12-19E6F6463762}" type="pres">
      <dgm:prSet presAssocID="{AF6B4758-1707-4425-8BA3-035E0F56A920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3C1E30A3-B0E5-47DA-AD25-B443CC258288}" type="presOf" srcId="{1CEE9E1B-21FE-49BA-A5D7-90631E4EFD9D}" destId="{98879F20-B5B9-4577-BCB0-185B78C6F202}" srcOrd="0" destOrd="0" presId="urn:microsoft.com/office/officeart/2005/8/layout/radial2"/>
    <dgm:cxn modelId="{47AEDD35-FA6B-49E2-B559-61B9D7CD279E}" type="presOf" srcId="{88977DEA-74CB-41D8-8D1F-D161753C1C70}" destId="{0168D7D8-1BFF-45F2-9F69-D99AB01C5FE8}" srcOrd="0" destOrd="0" presId="urn:microsoft.com/office/officeart/2005/8/layout/radial2"/>
    <dgm:cxn modelId="{46601029-7846-4762-A535-9075C1C78687}" srcId="{D6EC2B4E-56FF-4250-A6BA-8D47369A3602}" destId="{AF6B4758-1707-4425-8BA3-035E0F56A920}" srcOrd="1" destOrd="0" parTransId="{3B82DAD5-D66B-4BE9-81FE-175A167798DF}" sibTransId="{5E5131AD-EA00-4A0C-89CB-4EE7E853461E}"/>
    <dgm:cxn modelId="{C97A6205-F278-456A-A88E-62558E0B4459}" srcId="{D6EC2B4E-56FF-4250-A6BA-8D47369A3602}" destId="{1CEE9E1B-21FE-49BA-A5D7-90631E4EFD9D}" srcOrd="0" destOrd="0" parTransId="{5FD243D3-DB7F-4C41-8EB0-1E608BD98CA5}" sibTransId="{752A4B93-9980-4068-9210-EB0612E49DB4}"/>
    <dgm:cxn modelId="{A85CFEBA-7490-4700-AB03-1A8FBA5B8FE8}" type="presOf" srcId="{52195C50-0AD1-4943-AB45-224E8C23880B}" destId="{484ADC35-FD2B-405C-8F12-19E6F6463762}" srcOrd="0" destOrd="1" presId="urn:microsoft.com/office/officeart/2005/8/layout/radial2"/>
    <dgm:cxn modelId="{F7573133-39F5-4F66-BBC1-F9739CD7A8AB}" type="presOf" srcId="{5FD243D3-DB7F-4C41-8EB0-1E608BD98CA5}" destId="{8AB76CB3-FF76-4E74-B8EA-C8778F884B31}" srcOrd="0" destOrd="0" presId="urn:microsoft.com/office/officeart/2005/8/layout/radial2"/>
    <dgm:cxn modelId="{03842DE1-41D5-473B-9493-AB4871C8182B}" srcId="{AF6B4758-1707-4425-8BA3-035E0F56A920}" destId="{52195C50-0AD1-4943-AB45-224E8C23880B}" srcOrd="1" destOrd="0" parTransId="{FA824B2D-DB0F-403A-B553-95D12A08D068}" sibTransId="{8AAE92E5-B64F-4390-B9AE-4442A2833FF1}"/>
    <dgm:cxn modelId="{60A599D3-14F3-4B4F-8386-E919DE379C7C}" srcId="{1CEE9E1B-21FE-49BA-A5D7-90631E4EFD9D}" destId="{490B9960-94E1-49A3-9928-34BE9EB828EC}" srcOrd="1" destOrd="0" parTransId="{17016392-1D9A-485C-8AC3-66331B1AE5E6}" sibTransId="{8EB63B5A-458B-46C8-9DBA-4F36CF0F0E08}"/>
    <dgm:cxn modelId="{2365A4F8-E7BF-42DE-AC7C-326D1BE39911}" type="presOf" srcId="{3B82DAD5-D66B-4BE9-81FE-175A167798DF}" destId="{E9996F04-EA3D-49A3-A296-A383CD6B8AB2}" srcOrd="0" destOrd="0" presId="urn:microsoft.com/office/officeart/2005/8/layout/radial2"/>
    <dgm:cxn modelId="{66D90C4D-3DAC-42D0-A581-7F728EE0F99B}" type="presOf" srcId="{490B9960-94E1-49A3-9928-34BE9EB828EC}" destId="{0168D7D8-1BFF-45F2-9F69-D99AB01C5FE8}" srcOrd="0" destOrd="1" presId="urn:microsoft.com/office/officeart/2005/8/layout/radial2"/>
    <dgm:cxn modelId="{82FC1216-704F-4977-A0B8-DD70CA02BB02}" srcId="{1CEE9E1B-21FE-49BA-A5D7-90631E4EFD9D}" destId="{88977DEA-74CB-41D8-8D1F-D161753C1C70}" srcOrd="0" destOrd="0" parTransId="{8B9C8D9C-A2EF-4A08-BC24-C67BA2480FAB}" sibTransId="{D7421210-EA51-460B-8C7F-644503BAF7F7}"/>
    <dgm:cxn modelId="{51698F92-8925-48F9-8AAB-164857B72A2C}" type="presOf" srcId="{D6EC2B4E-56FF-4250-A6BA-8D47369A3602}" destId="{A47AAF9B-3A5F-407F-81A4-EFEE55275F40}" srcOrd="0" destOrd="0" presId="urn:microsoft.com/office/officeart/2005/8/layout/radial2"/>
    <dgm:cxn modelId="{703F6FE8-9E7B-4DD5-8AD9-80E654D475CC}" type="presOf" srcId="{DA338010-6299-45A1-B176-44C1D25734E2}" destId="{484ADC35-FD2B-405C-8F12-19E6F6463762}" srcOrd="0" destOrd="0" presId="urn:microsoft.com/office/officeart/2005/8/layout/radial2"/>
    <dgm:cxn modelId="{C535380D-A095-4A75-A7AC-27EF47E72E6A}" type="presOf" srcId="{AF6B4758-1707-4425-8BA3-035E0F56A920}" destId="{2D7DD718-D990-470B-94C0-92EEBC1D4BA7}" srcOrd="0" destOrd="0" presId="urn:microsoft.com/office/officeart/2005/8/layout/radial2"/>
    <dgm:cxn modelId="{183BA20A-DCA0-428F-B1CF-761F6876D88C}" srcId="{AF6B4758-1707-4425-8BA3-035E0F56A920}" destId="{DA338010-6299-45A1-B176-44C1D25734E2}" srcOrd="0" destOrd="0" parTransId="{83F0FFB6-0C14-4B1D-9FA4-A1A683A55D4A}" sibTransId="{BC40FF88-1D8F-4FD0-891A-1609E7322953}"/>
    <dgm:cxn modelId="{0F6AE69D-5D09-4DAF-9C6F-911420A9C3A5}" type="presParOf" srcId="{A47AAF9B-3A5F-407F-81A4-EFEE55275F40}" destId="{7F6BE3B8-F0AF-4DA5-BB0D-717179FA500A}" srcOrd="0" destOrd="0" presId="urn:microsoft.com/office/officeart/2005/8/layout/radial2"/>
    <dgm:cxn modelId="{91112188-8926-476A-A130-886E359D391A}" type="presParOf" srcId="{7F6BE3B8-F0AF-4DA5-BB0D-717179FA500A}" destId="{95316024-E029-471F-BB51-D083BDED980D}" srcOrd="0" destOrd="0" presId="urn:microsoft.com/office/officeart/2005/8/layout/radial2"/>
    <dgm:cxn modelId="{78878DDA-3528-43B1-91EA-8C9BF3A88A43}" type="presParOf" srcId="{95316024-E029-471F-BB51-D083BDED980D}" destId="{9B194A01-C4BD-45C7-BD40-999F24ABCB0E}" srcOrd="0" destOrd="0" presId="urn:microsoft.com/office/officeart/2005/8/layout/radial2"/>
    <dgm:cxn modelId="{66421D43-3A45-4C25-A78A-E52B43DF0631}" type="presParOf" srcId="{95316024-E029-471F-BB51-D083BDED980D}" destId="{350C329C-FA64-4F37-AF43-741FA8D9058B}" srcOrd="1" destOrd="0" presId="urn:microsoft.com/office/officeart/2005/8/layout/radial2"/>
    <dgm:cxn modelId="{6A7A8214-C66C-48C6-A636-0A2E62846609}" type="presParOf" srcId="{7F6BE3B8-F0AF-4DA5-BB0D-717179FA500A}" destId="{8AB76CB3-FF76-4E74-B8EA-C8778F884B31}" srcOrd="1" destOrd="0" presId="urn:microsoft.com/office/officeart/2005/8/layout/radial2"/>
    <dgm:cxn modelId="{BF94C012-97B9-487C-BD43-75854860B996}" type="presParOf" srcId="{7F6BE3B8-F0AF-4DA5-BB0D-717179FA500A}" destId="{1A637BD9-1A4A-49C7-97B1-8E5FEAD61B91}" srcOrd="2" destOrd="0" presId="urn:microsoft.com/office/officeart/2005/8/layout/radial2"/>
    <dgm:cxn modelId="{1F2E71C5-FAF2-4ABC-AE06-F51EDA4836B0}" type="presParOf" srcId="{1A637BD9-1A4A-49C7-97B1-8E5FEAD61B91}" destId="{98879F20-B5B9-4577-BCB0-185B78C6F202}" srcOrd="0" destOrd="0" presId="urn:microsoft.com/office/officeart/2005/8/layout/radial2"/>
    <dgm:cxn modelId="{0EFF3D5F-8B24-4723-9428-7596001E4414}" type="presParOf" srcId="{1A637BD9-1A4A-49C7-97B1-8E5FEAD61B91}" destId="{0168D7D8-1BFF-45F2-9F69-D99AB01C5FE8}" srcOrd="1" destOrd="0" presId="urn:microsoft.com/office/officeart/2005/8/layout/radial2"/>
    <dgm:cxn modelId="{A79CDA3B-CC5A-4223-B1FF-16C1D4801A32}" type="presParOf" srcId="{7F6BE3B8-F0AF-4DA5-BB0D-717179FA500A}" destId="{E9996F04-EA3D-49A3-A296-A383CD6B8AB2}" srcOrd="3" destOrd="0" presId="urn:microsoft.com/office/officeart/2005/8/layout/radial2"/>
    <dgm:cxn modelId="{F58F191E-A67E-4D36-BD38-3698F840C19D}" type="presParOf" srcId="{7F6BE3B8-F0AF-4DA5-BB0D-717179FA500A}" destId="{C8D4FA79-962F-4E5F-92EC-92CCBF38644A}" srcOrd="4" destOrd="0" presId="urn:microsoft.com/office/officeart/2005/8/layout/radial2"/>
    <dgm:cxn modelId="{A0B5C07E-26C1-4575-BE1F-FD137E2CE3ED}" type="presParOf" srcId="{C8D4FA79-962F-4E5F-92EC-92CCBF38644A}" destId="{2D7DD718-D990-470B-94C0-92EEBC1D4BA7}" srcOrd="0" destOrd="0" presId="urn:microsoft.com/office/officeart/2005/8/layout/radial2"/>
    <dgm:cxn modelId="{43A98046-BE8F-4A78-B50A-2B6585730E47}" type="presParOf" srcId="{C8D4FA79-962F-4E5F-92EC-92CCBF38644A}" destId="{484ADC35-FD2B-405C-8F12-19E6F6463762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35D798-695A-4978-A575-13210B30CA8E}">
      <dsp:nvSpPr>
        <dsp:cNvPr id="0" name=""/>
        <dsp:cNvSpPr/>
      </dsp:nvSpPr>
      <dsp:spPr>
        <a:xfrm>
          <a:off x="1528" y="0"/>
          <a:ext cx="1601909" cy="37676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smtClean="0"/>
            <a:t>雙手肥皂清潔，搓洗</a:t>
          </a:r>
          <a:r>
            <a:rPr lang="en-US" sz="2000" kern="1200" smtClean="0"/>
            <a:t>40~60</a:t>
          </a:r>
          <a:r>
            <a:rPr lang="zh-TW" sz="2000" kern="1200" smtClean="0"/>
            <a:t>秒</a:t>
          </a:r>
          <a:endParaRPr lang="zh-TW" sz="2000" kern="1200"/>
        </a:p>
      </dsp:txBody>
      <dsp:txXfrm>
        <a:off x="1528" y="1507068"/>
        <a:ext cx="1601909" cy="1507068"/>
      </dsp:txXfrm>
    </dsp:sp>
    <dsp:sp modelId="{4A7C9DDC-9805-4E21-B351-6B60A9CD8EE2}">
      <dsp:nvSpPr>
        <dsp:cNvPr id="0" name=""/>
        <dsp:cNvSpPr/>
      </dsp:nvSpPr>
      <dsp:spPr>
        <a:xfrm>
          <a:off x="175166" y="226060"/>
          <a:ext cx="1254634" cy="1254634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A852EA-9110-4D4F-962E-F67DE624B88E}">
      <dsp:nvSpPr>
        <dsp:cNvPr id="0" name=""/>
        <dsp:cNvSpPr/>
      </dsp:nvSpPr>
      <dsp:spPr>
        <a:xfrm>
          <a:off x="1651495" y="0"/>
          <a:ext cx="1601909" cy="37676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smtClean="0"/>
            <a:t>口罩要遮住口鼻、蓋住下巴  </a:t>
          </a:r>
          <a:endParaRPr lang="zh-TW" altLang="en-US" sz="2000" kern="1200"/>
        </a:p>
      </dsp:txBody>
      <dsp:txXfrm>
        <a:off x="1651495" y="1507068"/>
        <a:ext cx="1601909" cy="1507068"/>
      </dsp:txXfrm>
    </dsp:sp>
    <dsp:sp modelId="{BB328933-1CAF-42E2-B05A-3A27D4F13101}">
      <dsp:nvSpPr>
        <dsp:cNvPr id="0" name=""/>
        <dsp:cNvSpPr/>
      </dsp:nvSpPr>
      <dsp:spPr>
        <a:xfrm>
          <a:off x="1825132" y="226060"/>
          <a:ext cx="1254634" cy="1254634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D7C3AF-34CC-449A-822D-FB455B8E6FB4}">
      <dsp:nvSpPr>
        <dsp:cNvPr id="0" name=""/>
        <dsp:cNvSpPr/>
      </dsp:nvSpPr>
      <dsp:spPr>
        <a:xfrm>
          <a:off x="3301462" y="0"/>
          <a:ext cx="1601909" cy="37676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smtClean="0"/>
            <a:t>噴</a:t>
          </a:r>
          <a:r>
            <a:rPr lang="en-US" sz="2000" kern="1200" smtClean="0"/>
            <a:t>75%</a:t>
          </a:r>
          <a:r>
            <a:rPr lang="zh-TW" sz="2000" kern="1200" smtClean="0"/>
            <a:t>酒精搓洗雙手</a:t>
          </a:r>
          <a:r>
            <a:rPr lang="en-US" sz="2000" kern="1200" smtClean="0"/>
            <a:t>20-30</a:t>
          </a:r>
          <a:r>
            <a:rPr lang="zh-TW" sz="2000" kern="1200" smtClean="0"/>
            <a:t>秒</a:t>
          </a:r>
          <a:endParaRPr lang="zh-TW" sz="2000" kern="1200"/>
        </a:p>
      </dsp:txBody>
      <dsp:txXfrm>
        <a:off x="3301462" y="1507068"/>
        <a:ext cx="1601909" cy="1507068"/>
      </dsp:txXfrm>
    </dsp:sp>
    <dsp:sp modelId="{DAB56C25-B50B-4BEE-8918-DC62B2987944}">
      <dsp:nvSpPr>
        <dsp:cNvPr id="0" name=""/>
        <dsp:cNvSpPr/>
      </dsp:nvSpPr>
      <dsp:spPr>
        <a:xfrm>
          <a:off x="3475099" y="226060"/>
          <a:ext cx="1254634" cy="1254634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713C9C-9A98-4CDD-B2AF-C6AC65E01B90}">
      <dsp:nvSpPr>
        <dsp:cNvPr id="0" name=""/>
        <dsp:cNvSpPr/>
      </dsp:nvSpPr>
      <dsp:spPr>
        <a:xfrm>
          <a:off x="4951429" y="0"/>
          <a:ext cx="1601909" cy="37676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smtClean="0"/>
            <a:t>有發燒、呼吸道症狀速就醫</a:t>
          </a:r>
          <a:endParaRPr lang="zh-TW" altLang="en-US" sz="2000" kern="1200"/>
        </a:p>
      </dsp:txBody>
      <dsp:txXfrm>
        <a:off x="4951429" y="1507068"/>
        <a:ext cx="1601909" cy="1507068"/>
      </dsp:txXfrm>
    </dsp:sp>
    <dsp:sp modelId="{720375C7-F9AC-49CC-BCA0-750EDF7548FD}">
      <dsp:nvSpPr>
        <dsp:cNvPr id="0" name=""/>
        <dsp:cNvSpPr/>
      </dsp:nvSpPr>
      <dsp:spPr>
        <a:xfrm>
          <a:off x="5125066" y="226060"/>
          <a:ext cx="1254634" cy="1254634"/>
        </a:xfrm>
        <a:prstGeom prst="ellipse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66683D-84F7-413C-AC74-1ACA0F52A657}">
      <dsp:nvSpPr>
        <dsp:cNvPr id="0" name=""/>
        <dsp:cNvSpPr/>
      </dsp:nvSpPr>
      <dsp:spPr>
        <a:xfrm>
          <a:off x="262194" y="3014136"/>
          <a:ext cx="6030477" cy="565150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E324AD-C66F-42D1-8768-580AF88D9249}">
      <dsp:nvSpPr>
        <dsp:cNvPr id="0" name=""/>
        <dsp:cNvSpPr/>
      </dsp:nvSpPr>
      <dsp:spPr>
        <a:xfrm>
          <a:off x="1068" y="1097947"/>
          <a:ext cx="2292107" cy="1942088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C9FAFF-F43C-4D7D-B3F1-37BA7632C4F9}">
      <dsp:nvSpPr>
        <dsp:cNvPr id="0" name=""/>
        <dsp:cNvSpPr/>
      </dsp:nvSpPr>
      <dsp:spPr>
        <a:xfrm>
          <a:off x="1987950" y="1369719"/>
          <a:ext cx="1086883" cy="11312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700" kern="1200" dirty="0" smtClean="0"/>
            <a:t>室外至少</a:t>
          </a:r>
          <a:r>
            <a:rPr lang="en-US" sz="1700" kern="1200" dirty="0" smtClean="0"/>
            <a:t>1</a:t>
          </a:r>
          <a:r>
            <a:rPr lang="zh-TW" sz="1700" kern="1200" dirty="0" smtClean="0"/>
            <a:t>公尺</a:t>
          </a:r>
          <a:endParaRPr lang="zh-TW" sz="1700" kern="1200" dirty="0"/>
        </a:p>
      </dsp:txBody>
      <dsp:txXfrm>
        <a:off x="2019784" y="1401553"/>
        <a:ext cx="1023215" cy="1067563"/>
      </dsp:txXfrm>
    </dsp:sp>
    <dsp:sp modelId="{AFA7B512-E2AE-49FB-9859-B72F07676A0F}">
      <dsp:nvSpPr>
        <dsp:cNvPr id="0" name=""/>
        <dsp:cNvSpPr/>
      </dsp:nvSpPr>
      <dsp:spPr>
        <a:xfrm>
          <a:off x="1068" y="727633"/>
          <a:ext cx="2292107" cy="3344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100" kern="1200" smtClean="0"/>
            <a:t>大約</a:t>
          </a:r>
          <a:r>
            <a:rPr lang="en-US" sz="1100" kern="1200" smtClean="0"/>
            <a:t>3</a:t>
          </a:r>
          <a:r>
            <a:rPr lang="zh-TW" sz="1100" kern="1200" smtClean="0"/>
            <a:t>個步伐</a:t>
          </a:r>
          <a:endParaRPr lang="zh-TW" sz="1100" kern="1200"/>
        </a:p>
      </dsp:txBody>
      <dsp:txXfrm>
        <a:off x="1068" y="727633"/>
        <a:ext cx="2292107" cy="334420"/>
      </dsp:txXfrm>
    </dsp:sp>
    <dsp:sp modelId="{5CDE7B46-1131-48C4-9B60-C653BE3DCACD}">
      <dsp:nvSpPr>
        <dsp:cNvPr id="0" name=""/>
        <dsp:cNvSpPr/>
      </dsp:nvSpPr>
      <dsp:spPr>
        <a:xfrm>
          <a:off x="3480032" y="1097947"/>
          <a:ext cx="2292107" cy="1942088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4CF72C-165E-4F20-85C4-B02972BE166E}">
      <dsp:nvSpPr>
        <dsp:cNvPr id="0" name=""/>
        <dsp:cNvSpPr/>
      </dsp:nvSpPr>
      <dsp:spPr>
        <a:xfrm>
          <a:off x="5466914" y="1369719"/>
          <a:ext cx="1086883" cy="11312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700" kern="1200" dirty="0" smtClean="0"/>
            <a:t>大約手臂的兩倍長</a:t>
          </a:r>
          <a:endParaRPr lang="zh-TW" sz="1700" kern="1200" dirty="0"/>
        </a:p>
      </dsp:txBody>
      <dsp:txXfrm>
        <a:off x="5498748" y="1401553"/>
        <a:ext cx="1023215" cy="1067563"/>
      </dsp:txXfrm>
    </dsp:sp>
    <dsp:sp modelId="{E2AB0D48-6154-4A21-BD21-82D4DCC1AAEB}">
      <dsp:nvSpPr>
        <dsp:cNvPr id="0" name=""/>
        <dsp:cNvSpPr/>
      </dsp:nvSpPr>
      <dsp:spPr>
        <a:xfrm>
          <a:off x="3480032" y="727633"/>
          <a:ext cx="2292107" cy="3344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100" kern="1200" smtClean="0"/>
            <a:t>室內至少</a:t>
          </a:r>
          <a:r>
            <a:rPr lang="en-US" sz="1100" kern="1200" smtClean="0"/>
            <a:t>1.5</a:t>
          </a:r>
          <a:r>
            <a:rPr lang="zh-TW" sz="1100" kern="1200" smtClean="0"/>
            <a:t>公尺</a:t>
          </a:r>
          <a:endParaRPr lang="zh-TW" sz="1100" kern="1200"/>
        </a:p>
      </dsp:txBody>
      <dsp:txXfrm>
        <a:off x="3480032" y="727633"/>
        <a:ext cx="2292107" cy="33442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996F04-EA3D-49A3-A296-A383CD6B8AB2}">
      <dsp:nvSpPr>
        <dsp:cNvPr id="0" name=""/>
        <dsp:cNvSpPr/>
      </dsp:nvSpPr>
      <dsp:spPr>
        <a:xfrm rot="1724192">
          <a:off x="2169370" y="2517262"/>
          <a:ext cx="810671" cy="67587"/>
        </a:xfrm>
        <a:custGeom>
          <a:avLst/>
          <a:gdLst/>
          <a:ahLst/>
          <a:cxnLst/>
          <a:rect l="0" t="0" r="0" b="0"/>
          <a:pathLst>
            <a:path>
              <a:moveTo>
                <a:pt x="0" y="33793"/>
              </a:moveTo>
              <a:lnTo>
                <a:pt x="810671" y="33793"/>
              </a:lnTo>
            </a:path>
          </a:pathLst>
        </a:cu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B76CB3-FF76-4E74-B8EA-C8778F884B31}">
      <dsp:nvSpPr>
        <dsp:cNvPr id="0" name=""/>
        <dsp:cNvSpPr/>
      </dsp:nvSpPr>
      <dsp:spPr>
        <a:xfrm rot="19875808">
          <a:off x="2169370" y="1182820"/>
          <a:ext cx="810671" cy="67587"/>
        </a:xfrm>
        <a:custGeom>
          <a:avLst/>
          <a:gdLst/>
          <a:ahLst/>
          <a:cxnLst/>
          <a:rect l="0" t="0" r="0" b="0"/>
          <a:pathLst>
            <a:path>
              <a:moveTo>
                <a:pt x="0" y="33793"/>
              </a:moveTo>
              <a:lnTo>
                <a:pt x="810671" y="33793"/>
              </a:lnTo>
            </a:path>
          </a:pathLst>
        </a:cu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0C329C-FA64-4F37-AF43-741FA8D9058B}">
      <dsp:nvSpPr>
        <dsp:cNvPr id="0" name=""/>
        <dsp:cNvSpPr/>
      </dsp:nvSpPr>
      <dsp:spPr>
        <a:xfrm>
          <a:off x="127207" y="653197"/>
          <a:ext cx="2461275" cy="246127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879F20-B5B9-4577-BCB0-185B78C6F202}">
      <dsp:nvSpPr>
        <dsp:cNvPr id="0" name=""/>
        <dsp:cNvSpPr/>
      </dsp:nvSpPr>
      <dsp:spPr>
        <a:xfrm>
          <a:off x="2845273" y="1594"/>
          <a:ext cx="1377840" cy="137784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衛福部疾管署</a:t>
          </a:r>
          <a:endParaRPr lang="zh-TW" sz="2300" kern="1200" dirty="0"/>
        </a:p>
      </dsp:txBody>
      <dsp:txXfrm>
        <a:off x="3047053" y="203374"/>
        <a:ext cx="974280" cy="974280"/>
      </dsp:txXfrm>
    </dsp:sp>
    <dsp:sp modelId="{0168D7D8-1BFF-45F2-9F69-D99AB01C5FE8}">
      <dsp:nvSpPr>
        <dsp:cNvPr id="0" name=""/>
        <dsp:cNvSpPr/>
      </dsp:nvSpPr>
      <dsp:spPr>
        <a:xfrm>
          <a:off x="4360898" y="1594"/>
          <a:ext cx="2066761" cy="1377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600" kern="1200" dirty="0" smtClean="0"/>
            <a:t>掌握最新疫情</a:t>
          </a:r>
          <a:endParaRPr lang="zh-TW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600" kern="1200" dirty="0" smtClean="0"/>
            <a:t>了解防疫議題</a:t>
          </a:r>
          <a:endParaRPr lang="zh-TW" sz="1600" kern="1200" dirty="0"/>
        </a:p>
      </dsp:txBody>
      <dsp:txXfrm>
        <a:off x="4360898" y="1594"/>
        <a:ext cx="2066761" cy="1377840"/>
      </dsp:txXfrm>
    </dsp:sp>
    <dsp:sp modelId="{2D7DD718-D990-470B-94C0-92EEBC1D4BA7}">
      <dsp:nvSpPr>
        <dsp:cNvPr id="0" name=""/>
        <dsp:cNvSpPr/>
      </dsp:nvSpPr>
      <dsp:spPr>
        <a:xfrm>
          <a:off x="2845273" y="2388235"/>
          <a:ext cx="1377840" cy="137784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防疫小測驗</a:t>
          </a:r>
          <a:endParaRPr lang="zh-TW" sz="2300" kern="1200" dirty="0"/>
        </a:p>
      </dsp:txBody>
      <dsp:txXfrm>
        <a:off x="3047053" y="2590015"/>
        <a:ext cx="974280" cy="974280"/>
      </dsp:txXfrm>
    </dsp:sp>
    <dsp:sp modelId="{484ADC35-FD2B-405C-8F12-19E6F6463762}">
      <dsp:nvSpPr>
        <dsp:cNvPr id="0" name=""/>
        <dsp:cNvSpPr/>
      </dsp:nvSpPr>
      <dsp:spPr>
        <a:xfrm>
          <a:off x="4360898" y="2388235"/>
          <a:ext cx="2066761" cy="1377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600" kern="1200" dirty="0" smtClean="0"/>
            <a:t>你的防疫觀念正嗎確？</a:t>
          </a:r>
          <a:endParaRPr lang="zh-TW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600" kern="1200" dirty="0" smtClean="0"/>
            <a:t>擊敗新冠病，毒健康久久！</a:t>
          </a:r>
          <a:endParaRPr lang="zh-TW" sz="1600" kern="1200" dirty="0"/>
        </a:p>
      </dsp:txBody>
      <dsp:txXfrm>
        <a:off x="4360898" y="2388235"/>
        <a:ext cx="2066761" cy="13778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2233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5448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94906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700665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68175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319195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60491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49361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1812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183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4771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5840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3506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3453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190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218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767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71144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/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188640"/>
            <a:ext cx="3722601" cy="2737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601323"/>
              </p:ext>
            </p:extLst>
          </p:nvPr>
        </p:nvGraphicFramePr>
        <p:xfrm>
          <a:off x="533400" y="533400"/>
          <a:ext cx="6554788" cy="37671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FF0000"/>
                </a:solidFill>
              </a:rPr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0754848"/>
              </p:ext>
            </p:extLst>
          </p:nvPr>
        </p:nvGraphicFramePr>
        <p:xfrm>
          <a:off x="533400" y="533400"/>
          <a:ext cx="6554867" cy="37676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680" y="0"/>
            <a:ext cx="6554867" cy="1524000"/>
          </a:xfrm>
        </p:spPr>
        <p:txBody>
          <a:bodyPr>
            <a:normAutofit/>
          </a:bodyPr>
          <a:lstStyle/>
          <a:p>
            <a:r>
              <a:rPr lang="zh-TW" altLang="en-US" dirty="0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6854997"/>
              </p:ext>
            </p:extLst>
          </p:nvPr>
        </p:nvGraphicFramePr>
        <p:xfrm>
          <a:off x="1043608" y="332656"/>
          <a:ext cx="6554867" cy="37676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3000">
        <p15:prstTrans prst="airplane"/>
      </p:transition>
    </mc:Choice>
    <mc:Fallback xmlns="">
      <p:transition spd="slow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1316</TotalTime>
  <Words>112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微軟正黑體</vt:lpstr>
      <vt:lpstr>Century Gothic</vt:lpstr>
      <vt:lpstr>Wingdings 3</vt:lpstr>
      <vt:lpstr>切割線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51</cp:revision>
  <dcterms:created xsi:type="dcterms:W3CDTF">2014-02-08T16:25:00Z</dcterms:created>
  <dcterms:modified xsi:type="dcterms:W3CDTF">2022-11-15T08:00:07Z</dcterms:modified>
</cp:coreProperties>
</file>