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41C2751-12C8-4355-8E64-4C40186041F0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9FDCE56A-5104-40BF-8F34-567783833E7E}">
      <dgm:prSet/>
      <dgm:spPr/>
      <dgm:t>
        <a:bodyPr/>
        <a:lstStyle/>
        <a:p>
          <a:pPr rtl="0"/>
          <a:r>
            <a:rPr lang="zh-TW" dirty="0" smtClean="0"/>
            <a:t>雙手肥皂清潔，搓洗</a:t>
          </a:r>
          <a:r>
            <a:rPr lang="en-US" dirty="0" smtClean="0"/>
            <a:t>40~60</a:t>
          </a:r>
          <a:r>
            <a:rPr lang="zh-TW" dirty="0" smtClean="0"/>
            <a:t>秒</a:t>
          </a:r>
          <a:endParaRPr lang="zh-TW" dirty="0"/>
        </a:p>
      </dgm:t>
    </dgm:pt>
    <dgm:pt modelId="{569ADC41-2EB8-4A66-9843-F5EDB958EE57}" type="parTrans" cxnId="{02DC39A3-61E4-4777-8E4A-3D3A22EC3A04}">
      <dgm:prSet/>
      <dgm:spPr/>
      <dgm:t>
        <a:bodyPr/>
        <a:lstStyle/>
        <a:p>
          <a:endParaRPr lang="zh-TW" altLang="en-US"/>
        </a:p>
      </dgm:t>
    </dgm:pt>
    <dgm:pt modelId="{C962E23C-C938-4708-AB4B-3555EC84FCB0}" type="sibTrans" cxnId="{02DC39A3-61E4-4777-8E4A-3D3A22EC3A04}">
      <dgm:prSet/>
      <dgm:spPr/>
      <dgm:t>
        <a:bodyPr/>
        <a:lstStyle/>
        <a:p>
          <a:endParaRPr lang="zh-TW" altLang="en-US"/>
        </a:p>
      </dgm:t>
    </dgm:pt>
    <dgm:pt modelId="{434DA93C-A21E-4121-A787-639B52CCC3F8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FD400113-D8E5-434E-B40B-4453DD1EA751}" type="parTrans" cxnId="{881F8042-44E8-4FA9-8EEE-497EC381AAD7}">
      <dgm:prSet/>
      <dgm:spPr/>
      <dgm:t>
        <a:bodyPr/>
        <a:lstStyle/>
        <a:p>
          <a:endParaRPr lang="zh-TW" altLang="en-US"/>
        </a:p>
      </dgm:t>
    </dgm:pt>
    <dgm:pt modelId="{7BCBB15E-B383-4EA8-A0EC-7851AFF00C79}" type="sibTrans" cxnId="{881F8042-44E8-4FA9-8EEE-497EC381AAD7}">
      <dgm:prSet/>
      <dgm:spPr/>
      <dgm:t>
        <a:bodyPr/>
        <a:lstStyle/>
        <a:p>
          <a:endParaRPr lang="zh-TW" altLang="en-US"/>
        </a:p>
      </dgm:t>
    </dgm:pt>
    <dgm:pt modelId="{A823C5DD-920A-49E5-A6FF-77C9AF7171FD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14A4BD9E-BA6A-4293-846D-30EB709597C4}" type="parTrans" cxnId="{01312C56-510A-4A6B-844D-1B60D6D17AF9}">
      <dgm:prSet/>
      <dgm:spPr/>
      <dgm:t>
        <a:bodyPr/>
        <a:lstStyle/>
        <a:p>
          <a:endParaRPr lang="zh-TW" altLang="en-US"/>
        </a:p>
      </dgm:t>
    </dgm:pt>
    <dgm:pt modelId="{FFE4CDC0-80BA-4115-8605-7F89C0C91C15}" type="sibTrans" cxnId="{01312C56-510A-4A6B-844D-1B60D6D17AF9}">
      <dgm:prSet/>
      <dgm:spPr/>
      <dgm:t>
        <a:bodyPr/>
        <a:lstStyle/>
        <a:p>
          <a:endParaRPr lang="zh-TW" altLang="en-US"/>
        </a:p>
      </dgm:t>
    </dgm:pt>
    <dgm:pt modelId="{F9574316-0074-4C40-978C-DEEDDEF9C356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1A06751A-3498-48F9-94DC-0C2D948064AE}" type="parTrans" cxnId="{7759413F-6512-4447-8102-EC0D69B9010E}">
      <dgm:prSet/>
      <dgm:spPr/>
      <dgm:t>
        <a:bodyPr/>
        <a:lstStyle/>
        <a:p>
          <a:endParaRPr lang="zh-TW" altLang="en-US"/>
        </a:p>
      </dgm:t>
    </dgm:pt>
    <dgm:pt modelId="{E291494C-D054-4DF5-8120-042EF2747FEE}" type="sibTrans" cxnId="{7759413F-6512-4447-8102-EC0D69B9010E}">
      <dgm:prSet/>
      <dgm:spPr/>
      <dgm:t>
        <a:bodyPr/>
        <a:lstStyle/>
        <a:p>
          <a:endParaRPr lang="zh-TW" altLang="en-US"/>
        </a:p>
      </dgm:t>
    </dgm:pt>
    <dgm:pt modelId="{D2E3FB81-D511-4A6A-AA27-3D7220F8EDB4}" type="pres">
      <dgm:prSet presAssocID="{441C2751-12C8-4355-8E64-4C40186041F0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FBC9B66-474D-4EFC-B055-2B4365B18AA1}" type="pres">
      <dgm:prSet presAssocID="{441C2751-12C8-4355-8E64-4C40186041F0}" presName="fgShape" presStyleLbl="fgShp" presStyleIdx="0" presStyleCnt="1"/>
      <dgm:spPr/>
    </dgm:pt>
    <dgm:pt modelId="{B351DE4A-2253-49B5-B276-DEFBA0B30829}" type="pres">
      <dgm:prSet presAssocID="{441C2751-12C8-4355-8E64-4C40186041F0}" presName="linComp" presStyleCnt="0"/>
      <dgm:spPr/>
    </dgm:pt>
    <dgm:pt modelId="{5076829A-82BF-44BA-AE93-55DC3DEE13DB}" type="pres">
      <dgm:prSet presAssocID="{9FDCE56A-5104-40BF-8F34-567783833E7E}" presName="compNode" presStyleCnt="0"/>
      <dgm:spPr/>
    </dgm:pt>
    <dgm:pt modelId="{752ED596-B515-4FBC-8CB7-338CEC93E45F}" type="pres">
      <dgm:prSet presAssocID="{9FDCE56A-5104-40BF-8F34-567783833E7E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C069580F-AC2C-4E20-AA44-F89871C4B074}" type="pres">
      <dgm:prSet presAssocID="{9FDCE56A-5104-40BF-8F34-567783833E7E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06BD340-BA3B-4D7A-A6F3-9A040A428C14}" type="pres">
      <dgm:prSet presAssocID="{9FDCE56A-5104-40BF-8F34-567783833E7E}" presName="invisiNode" presStyleLbl="node1" presStyleIdx="0" presStyleCnt="4"/>
      <dgm:spPr/>
    </dgm:pt>
    <dgm:pt modelId="{D73E5D62-4E4A-4B17-9F46-67BA3DC67F22}" type="pres">
      <dgm:prSet presAssocID="{9FDCE56A-5104-40BF-8F34-567783833E7E}" presName="imagNode" presStyleLbl="fgImgPlace1" presStyleIdx="0" presStyleCnt="4" custLinFactNeighborX="-1999" custLinFactNeighborY="421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7AD20A49-D177-437D-817E-CC1A64251BF4}" type="pres">
      <dgm:prSet presAssocID="{C962E23C-C938-4708-AB4B-3555EC84FCB0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AC2238F-F6DA-420B-9CB4-743E2D5289D7}" type="pres">
      <dgm:prSet presAssocID="{434DA93C-A21E-4121-A787-639B52CCC3F8}" presName="compNode" presStyleCnt="0"/>
      <dgm:spPr/>
    </dgm:pt>
    <dgm:pt modelId="{A4706CF0-50DF-484F-837C-9C66BF595426}" type="pres">
      <dgm:prSet presAssocID="{434DA93C-A21E-4121-A787-639B52CCC3F8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F81FF421-6ED8-4D33-B07D-63D1F6502FEC}" type="pres">
      <dgm:prSet presAssocID="{434DA93C-A21E-4121-A787-639B52CCC3F8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602F2A1-7AC6-46C3-A355-BC9EF1E3D8BE}" type="pres">
      <dgm:prSet presAssocID="{434DA93C-A21E-4121-A787-639B52CCC3F8}" presName="invisiNode" presStyleLbl="node1" presStyleIdx="1" presStyleCnt="4"/>
      <dgm:spPr/>
    </dgm:pt>
    <dgm:pt modelId="{5A9CB4EF-B424-45D2-B6AC-D1FFD6024C23}" type="pres">
      <dgm:prSet presAssocID="{434DA93C-A21E-4121-A787-639B52CCC3F8}" presName="imagNode" presStyleLbl="fgImgPlace1" presStyleIdx="1" presStyleCnt="4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A679ECC6-6077-43DD-A752-EEE613D823E0}" type="pres">
      <dgm:prSet presAssocID="{7BCBB15E-B383-4EA8-A0EC-7851AFF00C79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30B7162-28F7-40DA-BF6C-6A9432DC48C5}" type="pres">
      <dgm:prSet presAssocID="{A823C5DD-920A-49E5-A6FF-77C9AF7171FD}" presName="compNode" presStyleCnt="0"/>
      <dgm:spPr/>
    </dgm:pt>
    <dgm:pt modelId="{292944CC-D391-42F5-BB1D-CAC31FA401E6}" type="pres">
      <dgm:prSet presAssocID="{A823C5DD-920A-49E5-A6FF-77C9AF7171FD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AEAEA58-A323-4ACB-9DFE-7314FBD39406}" type="pres">
      <dgm:prSet presAssocID="{A823C5DD-920A-49E5-A6FF-77C9AF7171FD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1705C3CB-6E91-48E6-B403-2FF27CC9EC8C}" type="pres">
      <dgm:prSet presAssocID="{A823C5DD-920A-49E5-A6FF-77C9AF7171FD}" presName="invisiNode" presStyleLbl="node1" presStyleIdx="2" presStyleCnt="4"/>
      <dgm:spPr/>
    </dgm:pt>
    <dgm:pt modelId="{D802C650-8428-4B18-A529-BCEFA845956E}" type="pres">
      <dgm:prSet presAssocID="{A823C5DD-920A-49E5-A6FF-77C9AF7171FD}" presName="imagNode" presStyleLbl="fgImgPlace1" presStyleIdx="2" presStyleCnt="4"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161D60FD-B763-4EFE-BD23-7701C903C290}" type="pres">
      <dgm:prSet presAssocID="{FFE4CDC0-80BA-4115-8605-7F89C0C91C15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F432412-96A4-4161-A820-947A37007FE2}" type="pres">
      <dgm:prSet presAssocID="{F9574316-0074-4C40-978C-DEEDDEF9C356}" presName="compNode" presStyleCnt="0"/>
      <dgm:spPr/>
    </dgm:pt>
    <dgm:pt modelId="{8C76F0BB-30EA-4E43-8AF0-D539DC8A3148}" type="pres">
      <dgm:prSet presAssocID="{F9574316-0074-4C40-978C-DEEDDEF9C356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7CAA2EE0-3D95-4EA2-A84C-B17280C3573F}" type="pres">
      <dgm:prSet presAssocID="{F9574316-0074-4C40-978C-DEEDDEF9C356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840CBA-EDE6-41E2-8CDB-DBBB931BC2B4}" type="pres">
      <dgm:prSet presAssocID="{F9574316-0074-4C40-978C-DEEDDEF9C356}" presName="invisiNode" presStyleLbl="node1" presStyleIdx="3" presStyleCnt="4"/>
      <dgm:spPr/>
    </dgm:pt>
    <dgm:pt modelId="{98B9E03F-C872-4DA6-8458-42BB87BA19F2}" type="pres">
      <dgm:prSet presAssocID="{F9574316-0074-4C40-978C-DEEDDEF9C356}" presName="imagNode" presStyleLbl="fgImgPlace1" presStyleIdx="3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7759413F-6512-4447-8102-EC0D69B9010E}" srcId="{441C2751-12C8-4355-8E64-4C40186041F0}" destId="{F9574316-0074-4C40-978C-DEEDDEF9C356}" srcOrd="3" destOrd="0" parTransId="{1A06751A-3498-48F9-94DC-0C2D948064AE}" sibTransId="{E291494C-D054-4DF5-8120-042EF2747FEE}"/>
    <dgm:cxn modelId="{0E82A4A7-CCDC-45B5-BC10-EA2F7EB188DC}" type="presOf" srcId="{434DA93C-A21E-4121-A787-639B52CCC3F8}" destId="{F81FF421-6ED8-4D33-B07D-63D1F6502FEC}" srcOrd="1" destOrd="0" presId="urn:microsoft.com/office/officeart/2005/8/layout/hList7"/>
    <dgm:cxn modelId="{881F8042-44E8-4FA9-8EEE-497EC381AAD7}" srcId="{441C2751-12C8-4355-8E64-4C40186041F0}" destId="{434DA93C-A21E-4121-A787-639B52CCC3F8}" srcOrd="1" destOrd="0" parTransId="{FD400113-D8E5-434E-B40B-4453DD1EA751}" sibTransId="{7BCBB15E-B383-4EA8-A0EC-7851AFF00C79}"/>
    <dgm:cxn modelId="{AF9DCEB1-AD7B-4165-A446-663EC530F2A0}" type="presOf" srcId="{441C2751-12C8-4355-8E64-4C40186041F0}" destId="{D2E3FB81-D511-4A6A-AA27-3D7220F8EDB4}" srcOrd="0" destOrd="0" presId="urn:microsoft.com/office/officeart/2005/8/layout/hList7"/>
    <dgm:cxn modelId="{80AF84C6-BDBF-4177-95DD-FE19F1C7694F}" type="presOf" srcId="{C962E23C-C938-4708-AB4B-3555EC84FCB0}" destId="{7AD20A49-D177-437D-817E-CC1A64251BF4}" srcOrd="0" destOrd="0" presId="urn:microsoft.com/office/officeart/2005/8/layout/hList7"/>
    <dgm:cxn modelId="{DE6E3385-E0C8-4DF1-98D1-849E8DC8D245}" type="presOf" srcId="{7BCBB15E-B383-4EA8-A0EC-7851AFF00C79}" destId="{A679ECC6-6077-43DD-A752-EEE613D823E0}" srcOrd="0" destOrd="0" presId="urn:microsoft.com/office/officeart/2005/8/layout/hList7"/>
    <dgm:cxn modelId="{75BDF667-A252-45D6-BC32-39D46F08E614}" type="presOf" srcId="{F9574316-0074-4C40-978C-DEEDDEF9C356}" destId="{7CAA2EE0-3D95-4EA2-A84C-B17280C3573F}" srcOrd="1" destOrd="0" presId="urn:microsoft.com/office/officeart/2005/8/layout/hList7"/>
    <dgm:cxn modelId="{01312C56-510A-4A6B-844D-1B60D6D17AF9}" srcId="{441C2751-12C8-4355-8E64-4C40186041F0}" destId="{A823C5DD-920A-49E5-A6FF-77C9AF7171FD}" srcOrd="2" destOrd="0" parTransId="{14A4BD9E-BA6A-4293-846D-30EB709597C4}" sibTransId="{FFE4CDC0-80BA-4115-8605-7F89C0C91C15}"/>
    <dgm:cxn modelId="{2653BA0C-91B7-46A5-ADCC-9583787DA6FD}" type="presOf" srcId="{434DA93C-A21E-4121-A787-639B52CCC3F8}" destId="{A4706CF0-50DF-484F-837C-9C66BF595426}" srcOrd="0" destOrd="0" presId="urn:microsoft.com/office/officeart/2005/8/layout/hList7"/>
    <dgm:cxn modelId="{5F4A38D6-5481-44E9-B353-F597AD3A7610}" type="presOf" srcId="{A823C5DD-920A-49E5-A6FF-77C9AF7171FD}" destId="{292944CC-D391-42F5-BB1D-CAC31FA401E6}" srcOrd="0" destOrd="0" presId="urn:microsoft.com/office/officeart/2005/8/layout/hList7"/>
    <dgm:cxn modelId="{66EAB8F8-955C-4385-9FBD-5E84E8E05B33}" type="presOf" srcId="{F9574316-0074-4C40-978C-DEEDDEF9C356}" destId="{8C76F0BB-30EA-4E43-8AF0-D539DC8A3148}" srcOrd="0" destOrd="0" presId="urn:microsoft.com/office/officeart/2005/8/layout/hList7"/>
    <dgm:cxn modelId="{85255447-126F-4A8D-9F34-BA9D3595FC24}" type="presOf" srcId="{A823C5DD-920A-49E5-A6FF-77C9AF7171FD}" destId="{2AEAEA58-A323-4ACB-9DFE-7314FBD39406}" srcOrd="1" destOrd="0" presId="urn:microsoft.com/office/officeart/2005/8/layout/hList7"/>
    <dgm:cxn modelId="{65DF528D-4BD6-4A36-8EAB-478DE748B5D3}" type="presOf" srcId="{9FDCE56A-5104-40BF-8F34-567783833E7E}" destId="{C069580F-AC2C-4E20-AA44-F89871C4B074}" srcOrd="1" destOrd="0" presId="urn:microsoft.com/office/officeart/2005/8/layout/hList7"/>
    <dgm:cxn modelId="{02DC39A3-61E4-4777-8E4A-3D3A22EC3A04}" srcId="{441C2751-12C8-4355-8E64-4C40186041F0}" destId="{9FDCE56A-5104-40BF-8F34-567783833E7E}" srcOrd="0" destOrd="0" parTransId="{569ADC41-2EB8-4A66-9843-F5EDB958EE57}" sibTransId="{C962E23C-C938-4708-AB4B-3555EC84FCB0}"/>
    <dgm:cxn modelId="{E95A263F-A80A-41DD-9C42-34DC79E39D29}" type="presOf" srcId="{9FDCE56A-5104-40BF-8F34-567783833E7E}" destId="{752ED596-B515-4FBC-8CB7-338CEC93E45F}" srcOrd="0" destOrd="0" presId="urn:microsoft.com/office/officeart/2005/8/layout/hList7"/>
    <dgm:cxn modelId="{8BF4340A-3637-48AD-9229-B063237B6609}" type="presOf" srcId="{FFE4CDC0-80BA-4115-8605-7F89C0C91C15}" destId="{161D60FD-B763-4EFE-BD23-7701C903C290}" srcOrd="0" destOrd="0" presId="urn:microsoft.com/office/officeart/2005/8/layout/hList7"/>
    <dgm:cxn modelId="{0488602B-0131-44BC-8286-0FD74AC5D73A}" type="presParOf" srcId="{D2E3FB81-D511-4A6A-AA27-3D7220F8EDB4}" destId="{4FBC9B66-474D-4EFC-B055-2B4365B18AA1}" srcOrd="0" destOrd="0" presId="urn:microsoft.com/office/officeart/2005/8/layout/hList7"/>
    <dgm:cxn modelId="{2B8ED5D6-0890-4950-AB5A-8D453FF49229}" type="presParOf" srcId="{D2E3FB81-D511-4A6A-AA27-3D7220F8EDB4}" destId="{B351DE4A-2253-49B5-B276-DEFBA0B30829}" srcOrd="1" destOrd="0" presId="urn:microsoft.com/office/officeart/2005/8/layout/hList7"/>
    <dgm:cxn modelId="{F4B58BE3-09F0-45B7-8623-62EC575F2C61}" type="presParOf" srcId="{B351DE4A-2253-49B5-B276-DEFBA0B30829}" destId="{5076829A-82BF-44BA-AE93-55DC3DEE13DB}" srcOrd="0" destOrd="0" presId="urn:microsoft.com/office/officeart/2005/8/layout/hList7"/>
    <dgm:cxn modelId="{33CC9EE1-CA2A-4C4A-BBBD-D1BE92BA4ACE}" type="presParOf" srcId="{5076829A-82BF-44BA-AE93-55DC3DEE13DB}" destId="{752ED596-B515-4FBC-8CB7-338CEC93E45F}" srcOrd="0" destOrd="0" presId="urn:microsoft.com/office/officeart/2005/8/layout/hList7"/>
    <dgm:cxn modelId="{C0105CA7-7122-425D-81BC-8CDCE0368C3E}" type="presParOf" srcId="{5076829A-82BF-44BA-AE93-55DC3DEE13DB}" destId="{C069580F-AC2C-4E20-AA44-F89871C4B074}" srcOrd="1" destOrd="0" presId="urn:microsoft.com/office/officeart/2005/8/layout/hList7"/>
    <dgm:cxn modelId="{667B3161-C664-4693-9932-BBCAB684984B}" type="presParOf" srcId="{5076829A-82BF-44BA-AE93-55DC3DEE13DB}" destId="{B06BD340-BA3B-4D7A-A6F3-9A040A428C14}" srcOrd="2" destOrd="0" presId="urn:microsoft.com/office/officeart/2005/8/layout/hList7"/>
    <dgm:cxn modelId="{20340C31-5165-42FA-BBC1-F6E6E74014AF}" type="presParOf" srcId="{5076829A-82BF-44BA-AE93-55DC3DEE13DB}" destId="{D73E5D62-4E4A-4B17-9F46-67BA3DC67F22}" srcOrd="3" destOrd="0" presId="urn:microsoft.com/office/officeart/2005/8/layout/hList7"/>
    <dgm:cxn modelId="{E97B710B-D3C3-4F0D-84F2-842D40B1233E}" type="presParOf" srcId="{B351DE4A-2253-49B5-B276-DEFBA0B30829}" destId="{7AD20A49-D177-437D-817E-CC1A64251BF4}" srcOrd="1" destOrd="0" presId="urn:microsoft.com/office/officeart/2005/8/layout/hList7"/>
    <dgm:cxn modelId="{D2415C58-587B-409F-BCBA-1AF5799F1676}" type="presParOf" srcId="{B351DE4A-2253-49B5-B276-DEFBA0B30829}" destId="{AAC2238F-F6DA-420B-9CB4-743E2D5289D7}" srcOrd="2" destOrd="0" presId="urn:microsoft.com/office/officeart/2005/8/layout/hList7"/>
    <dgm:cxn modelId="{BA702D39-87A8-4035-A19F-0E97954C0436}" type="presParOf" srcId="{AAC2238F-F6DA-420B-9CB4-743E2D5289D7}" destId="{A4706CF0-50DF-484F-837C-9C66BF595426}" srcOrd="0" destOrd="0" presId="urn:microsoft.com/office/officeart/2005/8/layout/hList7"/>
    <dgm:cxn modelId="{055AA7AA-1B57-4C55-9DCD-45C926747F10}" type="presParOf" srcId="{AAC2238F-F6DA-420B-9CB4-743E2D5289D7}" destId="{F81FF421-6ED8-4D33-B07D-63D1F6502FEC}" srcOrd="1" destOrd="0" presId="urn:microsoft.com/office/officeart/2005/8/layout/hList7"/>
    <dgm:cxn modelId="{28257677-911A-462D-A796-E218BDB9865A}" type="presParOf" srcId="{AAC2238F-F6DA-420B-9CB4-743E2D5289D7}" destId="{2602F2A1-7AC6-46C3-A355-BC9EF1E3D8BE}" srcOrd="2" destOrd="0" presId="urn:microsoft.com/office/officeart/2005/8/layout/hList7"/>
    <dgm:cxn modelId="{522B21D9-1DD1-4F17-924A-377D6860CB62}" type="presParOf" srcId="{AAC2238F-F6DA-420B-9CB4-743E2D5289D7}" destId="{5A9CB4EF-B424-45D2-B6AC-D1FFD6024C23}" srcOrd="3" destOrd="0" presId="urn:microsoft.com/office/officeart/2005/8/layout/hList7"/>
    <dgm:cxn modelId="{42DB09CB-6CF5-44BF-8005-2A6095FBA255}" type="presParOf" srcId="{B351DE4A-2253-49B5-B276-DEFBA0B30829}" destId="{A679ECC6-6077-43DD-A752-EEE613D823E0}" srcOrd="3" destOrd="0" presId="urn:microsoft.com/office/officeart/2005/8/layout/hList7"/>
    <dgm:cxn modelId="{2CC10171-8EE1-46BD-9C31-94CCC444C1D4}" type="presParOf" srcId="{B351DE4A-2253-49B5-B276-DEFBA0B30829}" destId="{D30B7162-28F7-40DA-BF6C-6A9432DC48C5}" srcOrd="4" destOrd="0" presId="urn:microsoft.com/office/officeart/2005/8/layout/hList7"/>
    <dgm:cxn modelId="{3640EADF-AF64-411F-A8D6-A318D007BD38}" type="presParOf" srcId="{D30B7162-28F7-40DA-BF6C-6A9432DC48C5}" destId="{292944CC-D391-42F5-BB1D-CAC31FA401E6}" srcOrd="0" destOrd="0" presId="urn:microsoft.com/office/officeart/2005/8/layout/hList7"/>
    <dgm:cxn modelId="{AE1E9DAF-04D7-41DD-BB7F-7BECC83D1F97}" type="presParOf" srcId="{D30B7162-28F7-40DA-BF6C-6A9432DC48C5}" destId="{2AEAEA58-A323-4ACB-9DFE-7314FBD39406}" srcOrd="1" destOrd="0" presId="urn:microsoft.com/office/officeart/2005/8/layout/hList7"/>
    <dgm:cxn modelId="{852955A2-8E62-490C-AA3E-6689DD07B8CF}" type="presParOf" srcId="{D30B7162-28F7-40DA-BF6C-6A9432DC48C5}" destId="{1705C3CB-6E91-48E6-B403-2FF27CC9EC8C}" srcOrd="2" destOrd="0" presId="urn:microsoft.com/office/officeart/2005/8/layout/hList7"/>
    <dgm:cxn modelId="{DD519E04-8ECF-4DBC-98AA-915CE5B2BD31}" type="presParOf" srcId="{D30B7162-28F7-40DA-BF6C-6A9432DC48C5}" destId="{D802C650-8428-4B18-A529-BCEFA845956E}" srcOrd="3" destOrd="0" presId="urn:microsoft.com/office/officeart/2005/8/layout/hList7"/>
    <dgm:cxn modelId="{5DDC8F7C-1B44-4825-920F-931F4ECD847B}" type="presParOf" srcId="{B351DE4A-2253-49B5-B276-DEFBA0B30829}" destId="{161D60FD-B763-4EFE-BD23-7701C903C290}" srcOrd="5" destOrd="0" presId="urn:microsoft.com/office/officeart/2005/8/layout/hList7"/>
    <dgm:cxn modelId="{864AA29B-718D-41B3-805F-876C5A1C593B}" type="presParOf" srcId="{B351DE4A-2253-49B5-B276-DEFBA0B30829}" destId="{8F432412-96A4-4161-A820-947A37007FE2}" srcOrd="6" destOrd="0" presId="urn:microsoft.com/office/officeart/2005/8/layout/hList7"/>
    <dgm:cxn modelId="{DC9273EF-31A7-4236-B1B9-847E6B7A62CC}" type="presParOf" srcId="{8F432412-96A4-4161-A820-947A37007FE2}" destId="{8C76F0BB-30EA-4E43-8AF0-D539DC8A3148}" srcOrd="0" destOrd="0" presId="urn:microsoft.com/office/officeart/2005/8/layout/hList7"/>
    <dgm:cxn modelId="{58B344A9-699F-4BD0-B622-7753950B2844}" type="presParOf" srcId="{8F432412-96A4-4161-A820-947A37007FE2}" destId="{7CAA2EE0-3D95-4EA2-A84C-B17280C3573F}" srcOrd="1" destOrd="0" presId="urn:microsoft.com/office/officeart/2005/8/layout/hList7"/>
    <dgm:cxn modelId="{3AC7AC5E-D187-4C7B-87E7-703F509A0CD8}" type="presParOf" srcId="{8F432412-96A4-4161-A820-947A37007FE2}" destId="{D4840CBA-EDE6-41E2-8CDB-DBBB931BC2B4}" srcOrd="2" destOrd="0" presId="urn:microsoft.com/office/officeart/2005/8/layout/hList7"/>
    <dgm:cxn modelId="{71BE0435-B1D9-4D18-8F6E-923F423E535D}" type="presParOf" srcId="{8F432412-96A4-4161-A820-947A37007FE2}" destId="{98B9E03F-C872-4DA6-8458-42BB87BA19F2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9CA6671-D47D-4794-A00B-E66FF47ED8B6}" type="doc">
      <dgm:prSet loTypeId="urn:microsoft.com/office/officeart/2005/8/layout/target1" loCatId="relationship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zh-TW" altLang="en-US"/>
        </a:p>
      </dgm:t>
    </dgm:pt>
    <dgm:pt modelId="{024DDB85-50E4-46DA-8C1F-6D488979C779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A398F60F-5DE2-4571-8B3D-101627AA6D3D}" type="parTrans" cxnId="{C4FEAF84-E477-419A-9E4E-C713E159CBDA}">
      <dgm:prSet/>
      <dgm:spPr/>
      <dgm:t>
        <a:bodyPr/>
        <a:lstStyle/>
        <a:p>
          <a:endParaRPr lang="zh-TW" altLang="en-US"/>
        </a:p>
      </dgm:t>
    </dgm:pt>
    <dgm:pt modelId="{95AFBA47-6747-4EE4-A382-4BCD74C51FA0}" type="sibTrans" cxnId="{C4FEAF84-E477-419A-9E4E-C713E159CBDA}">
      <dgm:prSet/>
      <dgm:spPr/>
      <dgm:t>
        <a:bodyPr/>
        <a:lstStyle/>
        <a:p>
          <a:endParaRPr lang="zh-TW" altLang="en-US"/>
        </a:p>
      </dgm:t>
    </dgm:pt>
    <dgm:pt modelId="{DE6D15D0-8ED7-4584-8291-AAA50C0A65C2}">
      <dgm:prSet/>
      <dgm:spPr/>
      <dgm:t>
        <a:bodyPr/>
        <a:lstStyle/>
        <a:p>
          <a:pPr rtl="0"/>
          <a:r>
            <a:rPr lang="zh-TW" smtClean="0"/>
            <a:t>大約</a:t>
          </a:r>
          <a:r>
            <a:rPr lang="en-US" smtClean="0"/>
            <a:t>3</a:t>
          </a:r>
          <a:r>
            <a:rPr lang="zh-TW" smtClean="0"/>
            <a:t>個步伐</a:t>
          </a:r>
          <a:endParaRPr lang="zh-TW"/>
        </a:p>
      </dgm:t>
    </dgm:pt>
    <dgm:pt modelId="{3ECF911A-C227-4795-8B82-0D11027104FF}" type="parTrans" cxnId="{855CC865-4E4F-4E5A-946C-34880E7A4AF6}">
      <dgm:prSet/>
      <dgm:spPr/>
      <dgm:t>
        <a:bodyPr/>
        <a:lstStyle/>
        <a:p>
          <a:endParaRPr lang="zh-TW" altLang="en-US"/>
        </a:p>
      </dgm:t>
    </dgm:pt>
    <dgm:pt modelId="{F7FA2015-DE2C-4297-B12D-B4E08D990305}" type="sibTrans" cxnId="{855CC865-4E4F-4E5A-946C-34880E7A4AF6}">
      <dgm:prSet/>
      <dgm:spPr/>
      <dgm:t>
        <a:bodyPr/>
        <a:lstStyle/>
        <a:p>
          <a:endParaRPr lang="zh-TW" altLang="en-US"/>
        </a:p>
      </dgm:t>
    </dgm:pt>
    <dgm:pt modelId="{13276A67-8A1B-4F24-983A-EDB7BACF7A4F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6A3F12A0-99C2-461C-819C-00A0AFB2EF90}" type="parTrans" cxnId="{FF680CAE-0F40-4034-A937-33DE2FC76729}">
      <dgm:prSet/>
      <dgm:spPr/>
      <dgm:t>
        <a:bodyPr/>
        <a:lstStyle/>
        <a:p>
          <a:endParaRPr lang="zh-TW" altLang="en-US"/>
        </a:p>
      </dgm:t>
    </dgm:pt>
    <dgm:pt modelId="{99E2073A-F324-42F6-ADFB-AE02A5A308CA}" type="sibTrans" cxnId="{FF680CAE-0F40-4034-A937-33DE2FC76729}">
      <dgm:prSet/>
      <dgm:spPr/>
      <dgm:t>
        <a:bodyPr/>
        <a:lstStyle/>
        <a:p>
          <a:endParaRPr lang="zh-TW" altLang="en-US"/>
        </a:p>
      </dgm:t>
    </dgm:pt>
    <dgm:pt modelId="{A49995AA-8901-469E-AB04-4253DC3F0C79}">
      <dgm:prSet/>
      <dgm:spPr/>
      <dgm:t>
        <a:bodyPr/>
        <a:lstStyle/>
        <a:p>
          <a:pPr rtl="0"/>
          <a:r>
            <a:rPr lang="zh-TW" smtClean="0"/>
            <a:t>大約手臂的兩倍長</a:t>
          </a:r>
          <a:endParaRPr lang="zh-TW"/>
        </a:p>
      </dgm:t>
    </dgm:pt>
    <dgm:pt modelId="{4A8F762E-A0B2-4256-9152-D415CF09B6D9}" type="parTrans" cxnId="{BB663D2F-715A-429F-B8E7-A8242B460C39}">
      <dgm:prSet/>
      <dgm:spPr/>
      <dgm:t>
        <a:bodyPr/>
        <a:lstStyle/>
        <a:p>
          <a:endParaRPr lang="zh-TW" altLang="en-US"/>
        </a:p>
      </dgm:t>
    </dgm:pt>
    <dgm:pt modelId="{E63672D7-DB26-4BAB-BA8B-66F520E5538C}" type="sibTrans" cxnId="{BB663D2F-715A-429F-B8E7-A8242B460C39}">
      <dgm:prSet/>
      <dgm:spPr/>
      <dgm:t>
        <a:bodyPr/>
        <a:lstStyle/>
        <a:p>
          <a:endParaRPr lang="zh-TW" altLang="en-US"/>
        </a:p>
      </dgm:t>
    </dgm:pt>
    <dgm:pt modelId="{69A414E2-84F3-485A-88E7-742101D9479C}" type="pres">
      <dgm:prSet presAssocID="{69CA6671-D47D-4794-A00B-E66FF47ED8B6}" presName="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2B4AC24-A922-4E13-A9E6-ED31E9511B5F}" type="pres">
      <dgm:prSet presAssocID="{024DDB85-50E4-46DA-8C1F-6D488979C779}" presName="circle1" presStyleLbl="lnNode1" presStyleIdx="0" presStyleCnt="4" custLinFactNeighborX="-945" custLinFactNeighborY="26306"/>
      <dgm:spPr/>
    </dgm:pt>
    <dgm:pt modelId="{75B0503B-130B-4D70-8592-8D85F63FB840}" type="pres">
      <dgm:prSet presAssocID="{024DDB85-50E4-46DA-8C1F-6D488979C779}" presName="text1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E0FC48B-3635-4AF7-8A56-B2685CA292BF}" type="pres">
      <dgm:prSet presAssocID="{024DDB85-50E4-46DA-8C1F-6D488979C779}" presName="line1" presStyleLbl="callout" presStyleIdx="0" presStyleCnt="8"/>
      <dgm:spPr/>
    </dgm:pt>
    <dgm:pt modelId="{9E1B675B-EED0-4AF9-A807-47FD80D637ED}" type="pres">
      <dgm:prSet presAssocID="{024DDB85-50E4-46DA-8C1F-6D488979C779}" presName="d1" presStyleLbl="callout" presStyleIdx="1" presStyleCnt="8"/>
      <dgm:spPr/>
    </dgm:pt>
    <dgm:pt modelId="{B670ED93-E846-427E-AF01-A7BCCA25CB59}" type="pres">
      <dgm:prSet presAssocID="{DE6D15D0-8ED7-4584-8291-AAA50C0A65C2}" presName="circle2" presStyleLbl="lnNode1" presStyleIdx="1" presStyleCnt="4" custLinFactNeighborX="-1636" custLinFactNeighborY="4155"/>
      <dgm:spPr/>
    </dgm:pt>
    <dgm:pt modelId="{D9DE502B-65EA-48CF-8BE8-19459218950D}" type="pres">
      <dgm:prSet presAssocID="{DE6D15D0-8ED7-4584-8291-AAA50C0A65C2}" presName="text2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32D958D-0763-415F-AAFB-71E306496746}" type="pres">
      <dgm:prSet presAssocID="{DE6D15D0-8ED7-4584-8291-AAA50C0A65C2}" presName="line2" presStyleLbl="callout" presStyleIdx="2" presStyleCnt="8"/>
      <dgm:spPr/>
    </dgm:pt>
    <dgm:pt modelId="{07C2BD3B-57BC-4992-BEC0-062D1FE42A20}" type="pres">
      <dgm:prSet presAssocID="{DE6D15D0-8ED7-4584-8291-AAA50C0A65C2}" presName="d2" presStyleLbl="callout" presStyleIdx="3" presStyleCnt="8"/>
      <dgm:spPr/>
    </dgm:pt>
    <dgm:pt modelId="{3438129F-A146-40B4-847F-9C4AB7EB7F41}" type="pres">
      <dgm:prSet presAssocID="{13276A67-8A1B-4F24-983A-EDB7BACF7A4F}" presName="circle3" presStyleLbl="lnNode1" presStyleIdx="2" presStyleCnt="4"/>
      <dgm:spPr/>
    </dgm:pt>
    <dgm:pt modelId="{CCCF283B-65EE-4F6A-87DE-2BBA7AA8605D}" type="pres">
      <dgm:prSet presAssocID="{13276A67-8A1B-4F24-983A-EDB7BACF7A4F}" presName="text3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C22737B-C40E-4920-9849-97084E7B93CA}" type="pres">
      <dgm:prSet presAssocID="{13276A67-8A1B-4F24-983A-EDB7BACF7A4F}" presName="line3" presStyleLbl="callout" presStyleIdx="4" presStyleCnt="8"/>
      <dgm:spPr/>
    </dgm:pt>
    <dgm:pt modelId="{95CC70F8-3213-4E05-8421-82B4E6DDCA4A}" type="pres">
      <dgm:prSet presAssocID="{13276A67-8A1B-4F24-983A-EDB7BACF7A4F}" presName="d3" presStyleLbl="callout" presStyleIdx="5" presStyleCnt="8"/>
      <dgm:spPr/>
    </dgm:pt>
    <dgm:pt modelId="{7FC15124-4218-406D-95DB-6BC9EC8C1C84}" type="pres">
      <dgm:prSet presAssocID="{A49995AA-8901-469E-AB04-4253DC3F0C79}" presName="circle4" presStyleLbl="lnNode1" presStyleIdx="3" presStyleCnt="4"/>
      <dgm:spPr/>
    </dgm:pt>
    <dgm:pt modelId="{0F17571C-4A3D-49B1-87A8-4CEE3BBAC630}" type="pres">
      <dgm:prSet presAssocID="{A49995AA-8901-469E-AB04-4253DC3F0C79}" presName="text4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FADF426-3400-42C1-949A-51FD1CD16194}" type="pres">
      <dgm:prSet presAssocID="{A49995AA-8901-469E-AB04-4253DC3F0C79}" presName="line4" presStyleLbl="callout" presStyleIdx="6" presStyleCnt="8"/>
      <dgm:spPr/>
    </dgm:pt>
    <dgm:pt modelId="{53B767DE-4F33-48C0-8938-E78487EC60AD}" type="pres">
      <dgm:prSet presAssocID="{A49995AA-8901-469E-AB04-4253DC3F0C79}" presName="d4" presStyleLbl="callout" presStyleIdx="7" presStyleCnt="8"/>
      <dgm:spPr/>
    </dgm:pt>
  </dgm:ptLst>
  <dgm:cxnLst>
    <dgm:cxn modelId="{C4FEAF84-E477-419A-9E4E-C713E159CBDA}" srcId="{69CA6671-D47D-4794-A00B-E66FF47ED8B6}" destId="{024DDB85-50E4-46DA-8C1F-6D488979C779}" srcOrd="0" destOrd="0" parTransId="{A398F60F-5DE2-4571-8B3D-101627AA6D3D}" sibTransId="{95AFBA47-6747-4EE4-A382-4BCD74C51FA0}"/>
    <dgm:cxn modelId="{E7325A7C-539D-4871-A8DC-8FF2CF4B8D82}" type="presOf" srcId="{A49995AA-8901-469E-AB04-4253DC3F0C79}" destId="{0F17571C-4A3D-49B1-87A8-4CEE3BBAC630}" srcOrd="0" destOrd="0" presId="urn:microsoft.com/office/officeart/2005/8/layout/target1"/>
    <dgm:cxn modelId="{9D44A6DA-03C7-445F-BD40-C483B5C3F08F}" type="presOf" srcId="{69CA6671-D47D-4794-A00B-E66FF47ED8B6}" destId="{69A414E2-84F3-485A-88E7-742101D9479C}" srcOrd="0" destOrd="0" presId="urn:microsoft.com/office/officeart/2005/8/layout/target1"/>
    <dgm:cxn modelId="{04BCA499-7D17-4742-9161-75758C439977}" type="presOf" srcId="{13276A67-8A1B-4F24-983A-EDB7BACF7A4F}" destId="{CCCF283B-65EE-4F6A-87DE-2BBA7AA8605D}" srcOrd="0" destOrd="0" presId="urn:microsoft.com/office/officeart/2005/8/layout/target1"/>
    <dgm:cxn modelId="{FF680CAE-0F40-4034-A937-33DE2FC76729}" srcId="{69CA6671-D47D-4794-A00B-E66FF47ED8B6}" destId="{13276A67-8A1B-4F24-983A-EDB7BACF7A4F}" srcOrd="2" destOrd="0" parTransId="{6A3F12A0-99C2-461C-819C-00A0AFB2EF90}" sibTransId="{99E2073A-F324-42F6-ADFB-AE02A5A308CA}"/>
    <dgm:cxn modelId="{F1BA3E8A-9652-45EC-9BE5-ABB60014A0D3}" type="presOf" srcId="{DE6D15D0-8ED7-4584-8291-AAA50C0A65C2}" destId="{D9DE502B-65EA-48CF-8BE8-19459218950D}" srcOrd="0" destOrd="0" presId="urn:microsoft.com/office/officeart/2005/8/layout/target1"/>
    <dgm:cxn modelId="{855CC865-4E4F-4E5A-946C-34880E7A4AF6}" srcId="{69CA6671-D47D-4794-A00B-E66FF47ED8B6}" destId="{DE6D15D0-8ED7-4584-8291-AAA50C0A65C2}" srcOrd="1" destOrd="0" parTransId="{3ECF911A-C227-4795-8B82-0D11027104FF}" sibTransId="{F7FA2015-DE2C-4297-B12D-B4E08D990305}"/>
    <dgm:cxn modelId="{ACD3CA9F-8FCB-40E9-9734-349D18D0D0EE}" type="presOf" srcId="{024DDB85-50E4-46DA-8C1F-6D488979C779}" destId="{75B0503B-130B-4D70-8592-8D85F63FB840}" srcOrd="0" destOrd="0" presId="urn:microsoft.com/office/officeart/2005/8/layout/target1"/>
    <dgm:cxn modelId="{BB663D2F-715A-429F-B8E7-A8242B460C39}" srcId="{69CA6671-D47D-4794-A00B-E66FF47ED8B6}" destId="{A49995AA-8901-469E-AB04-4253DC3F0C79}" srcOrd="3" destOrd="0" parTransId="{4A8F762E-A0B2-4256-9152-D415CF09B6D9}" sibTransId="{E63672D7-DB26-4BAB-BA8B-66F520E5538C}"/>
    <dgm:cxn modelId="{F0A2988D-30AE-4109-B06C-42C704127B90}" type="presParOf" srcId="{69A414E2-84F3-485A-88E7-742101D9479C}" destId="{42B4AC24-A922-4E13-A9E6-ED31E9511B5F}" srcOrd="0" destOrd="0" presId="urn:microsoft.com/office/officeart/2005/8/layout/target1"/>
    <dgm:cxn modelId="{5FB0D784-FFB8-4550-B904-685E8865D31A}" type="presParOf" srcId="{69A414E2-84F3-485A-88E7-742101D9479C}" destId="{75B0503B-130B-4D70-8592-8D85F63FB840}" srcOrd="1" destOrd="0" presId="urn:microsoft.com/office/officeart/2005/8/layout/target1"/>
    <dgm:cxn modelId="{E61EB193-DB8C-4DE1-8AF5-E396294ED7CD}" type="presParOf" srcId="{69A414E2-84F3-485A-88E7-742101D9479C}" destId="{FE0FC48B-3635-4AF7-8A56-B2685CA292BF}" srcOrd="2" destOrd="0" presId="urn:microsoft.com/office/officeart/2005/8/layout/target1"/>
    <dgm:cxn modelId="{8C68B2AD-6D50-494C-AC13-BC7241FC2A17}" type="presParOf" srcId="{69A414E2-84F3-485A-88E7-742101D9479C}" destId="{9E1B675B-EED0-4AF9-A807-47FD80D637ED}" srcOrd="3" destOrd="0" presId="urn:microsoft.com/office/officeart/2005/8/layout/target1"/>
    <dgm:cxn modelId="{66756C98-B74F-46A4-A039-4AC0C8EED75E}" type="presParOf" srcId="{69A414E2-84F3-485A-88E7-742101D9479C}" destId="{B670ED93-E846-427E-AF01-A7BCCA25CB59}" srcOrd="4" destOrd="0" presId="urn:microsoft.com/office/officeart/2005/8/layout/target1"/>
    <dgm:cxn modelId="{ED1455EF-DF03-487D-9073-90E5B95DE0D5}" type="presParOf" srcId="{69A414E2-84F3-485A-88E7-742101D9479C}" destId="{D9DE502B-65EA-48CF-8BE8-19459218950D}" srcOrd="5" destOrd="0" presId="urn:microsoft.com/office/officeart/2005/8/layout/target1"/>
    <dgm:cxn modelId="{FFAF98F1-2108-4111-A24C-26B85B7A5B5A}" type="presParOf" srcId="{69A414E2-84F3-485A-88E7-742101D9479C}" destId="{632D958D-0763-415F-AAFB-71E306496746}" srcOrd="6" destOrd="0" presId="urn:microsoft.com/office/officeart/2005/8/layout/target1"/>
    <dgm:cxn modelId="{184EC814-9C32-4052-A81D-2EED7EABB997}" type="presParOf" srcId="{69A414E2-84F3-485A-88E7-742101D9479C}" destId="{07C2BD3B-57BC-4992-BEC0-062D1FE42A20}" srcOrd="7" destOrd="0" presId="urn:microsoft.com/office/officeart/2005/8/layout/target1"/>
    <dgm:cxn modelId="{8C038D50-2C6C-4C0B-8B2D-5C2686C9A5AA}" type="presParOf" srcId="{69A414E2-84F3-485A-88E7-742101D9479C}" destId="{3438129F-A146-40B4-847F-9C4AB7EB7F41}" srcOrd="8" destOrd="0" presId="urn:microsoft.com/office/officeart/2005/8/layout/target1"/>
    <dgm:cxn modelId="{E95A2492-3BAE-42F8-A486-50420B0D306F}" type="presParOf" srcId="{69A414E2-84F3-485A-88E7-742101D9479C}" destId="{CCCF283B-65EE-4F6A-87DE-2BBA7AA8605D}" srcOrd="9" destOrd="0" presId="urn:microsoft.com/office/officeart/2005/8/layout/target1"/>
    <dgm:cxn modelId="{ABB2C453-44A0-46EE-AEE4-83B94CCBD62F}" type="presParOf" srcId="{69A414E2-84F3-485A-88E7-742101D9479C}" destId="{8C22737B-C40E-4920-9849-97084E7B93CA}" srcOrd="10" destOrd="0" presId="urn:microsoft.com/office/officeart/2005/8/layout/target1"/>
    <dgm:cxn modelId="{892B5934-10F2-472F-B3DC-6ADA343FB471}" type="presParOf" srcId="{69A414E2-84F3-485A-88E7-742101D9479C}" destId="{95CC70F8-3213-4E05-8421-82B4E6DDCA4A}" srcOrd="11" destOrd="0" presId="urn:microsoft.com/office/officeart/2005/8/layout/target1"/>
    <dgm:cxn modelId="{3A63C2E4-7C61-4B32-A83C-960D451D0A4B}" type="presParOf" srcId="{69A414E2-84F3-485A-88E7-742101D9479C}" destId="{7FC15124-4218-406D-95DB-6BC9EC8C1C84}" srcOrd="12" destOrd="0" presId="urn:microsoft.com/office/officeart/2005/8/layout/target1"/>
    <dgm:cxn modelId="{A6CA5228-FAB7-4548-9951-88E7B88F0491}" type="presParOf" srcId="{69A414E2-84F3-485A-88E7-742101D9479C}" destId="{0F17571C-4A3D-49B1-87A8-4CEE3BBAC630}" srcOrd="13" destOrd="0" presId="urn:microsoft.com/office/officeart/2005/8/layout/target1"/>
    <dgm:cxn modelId="{543FE947-7885-42CC-8AD0-7F60BCA2591E}" type="presParOf" srcId="{69A414E2-84F3-485A-88E7-742101D9479C}" destId="{DFADF426-3400-42C1-949A-51FD1CD16194}" srcOrd="14" destOrd="0" presId="urn:microsoft.com/office/officeart/2005/8/layout/target1"/>
    <dgm:cxn modelId="{739027DD-B0EB-43C4-B616-6ED39245493C}" type="presParOf" srcId="{69A414E2-84F3-485A-88E7-742101D9479C}" destId="{53B767DE-4F33-48C0-8938-E78487EC60AD}" srcOrd="15" destOrd="0" presId="urn:microsoft.com/office/officeart/2005/8/layout/targe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006730B-8200-4B74-8D1C-7F778C6241C0}" type="doc">
      <dgm:prSet loTypeId="urn:microsoft.com/office/officeart/2005/8/layout/cycle2" loCatId="cycle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zh-TW" altLang="en-US"/>
        </a:p>
      </dgm:t>
    </dgm:pt>
    <dgm:pt modelId="{E320F24B-B066-4742-AF43-239FC61C6D75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ACE32788-15B7-4D84-83AE-26C3EA44771C}" type="parTrans" cxnId="{D8D7DF6B-FF7B-4546-89BA-4DAEC361F415}">
      <dgm:prSet/>
      <dgm:spPr/>
      <dgm:t>
        <a:bodyPr/>
        <a:lstStyle/>
        <a:p>
          <a:endParaRPr lang="zh-TW" altLang="en-US"/>
        </a:p>
      </dgm:t>
    </dgm:pt>
    <dgm:pt modelId="{458D96A5-7F9B-40E8-A1DF-37D26442D91C}" type="sibTrans" cxnId="{D8D7DF6B-FF7B-4546-89BA-4DAEC361F415}">
      <dgm:prSet/>
      <dgm:spPr/>
      <dgm:t>
        <a:bodyPr/>
        <a:lstStyle/>
        <a:p>
          <a:endParaRPr lang="zh-TW" altLang="en-US"/>
        </a:p>
      </dgm:t>
    </dgm:pt>
    <dgm:pt modelId="{B018F3BA-C9FB-4AE5-8351-221940AEABF0}">
      <dgm:prSet/>
      <dgm:spPr/>
      <dgm:t>
        <a:bodyPr/>
        <a:lstStyle/>
        <a:p>
          <a:pPr rtl="0"/>
          <a:r>
            <a:rPr lang="zh-TW" smtClean="0"/>
            <a:t>掌握最新疫情</a:t>
          </a:r>
          <a:endParaRPr lang="zh-TW"/>
        </a:p>
      </dgm:t>
    </dgm:pt>
    <dgm:pt modelId="{399F38BE-5048-4E50-A9D8-1AF21A8F4748}" type="parTrans" cxnId="{57E61B30-C870-494C-AB0E-672BB2D80D32}">
      <dgm:prSet/>
      <dgm:spPr/>
      <dgm:t>
        <a:bodyPr/>
        <a:lstStyle/>
        <a:p>
          <a:endParaRPr lang="zh-TW" altLang="en-US"/>
        </a:p>
      </dgm:t>
    </dgm:pt>
    <dgm:pt modelId="{19E7B3B4-672D-460E-9304-DB6E53CCA1F6}" type="sibTrans" cxnId="{57E61B30-C870-494C-AB0E-672BB2D80D32}">
      <dgm:prSet/>
      <dgm:spPr/>
      <dgm:t>
        <a:bodyPr/>
        <a:lstStyle/>
        <a:p>
          <a:endParaRPr lang="zh-TW" altLang="en-US"/>
        </a:p>
      </dgm:t>
    </dgm:pt>
    <dgm:pt modelId="{A156B5C4-7A54-4744-8876-B66FEF71D031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1AA3F3BA-E3FE-4AA3-8FB6-F720A71D9E7A}" type="parTrans" cxnId="{4CE22481-1B91-4163-B956-FC00DF3D6E19}">
      <dgm:prSet/>
      <dgm:spPr/>
      <dgm:t>
        <a:bodyPr/>
        <a:lstStyle/>
        <a:p>
          <a:endParaRPr lang="zh-TW" altLang="en-US"/>
        </a:p>
      </dgm:t>
    </dgm:pt>
    <dgm:pt modelId="{9ED8C2A2-C78D-4AA2-B2F5-A4C4C15314DD}" type="sibTrans" cxnId="{4CE22481-1B91-4163-B956-FC00DF3D6E19}">
      <dgm:prSet/>
      <dgm:spPr/>
      <dgm:t>
        <a:bodyPr/>
        <a:lstStyle/>
        <a:p>
          <a:endParaRPr lang="zh-TW" altLang="en-US"/>
        </a:p>
      </dgm:t>
    </dgm:pt>
    <dgm:pt modelId="{18266543-5F43-4B8A-96FD-841F6CB349D5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A2A209DA-BDCA-4B23-97A8-C14BC3A5B4C5}" type="parTrans" cxnId="{DCE86714-7CD5-4737-B0DF-0ECBBCCAEC20}">
      <dgm:prSet/>
      <dgm:spPr/>
      <dgm:t>
        <a:bodyPr/>
        <a:lstStyle/>
        <a:p>
          <a:endParaRPr lang="zh-TW" altLang="en-US"/>
        </a:p>
      </dgm:t>
    </dgm:pt>
    <dgm:pt modelId="{87CF236F-13DC-4741-8C69-D857B672A21B}" type="sibTrans" cxnId="{DCE86714-7CD5-4737-B0DF-0ECBBCCAEC20}">
      <dgm:prSet/>
      <dgm:spPr/>
      <dgm:t>
        <a:bodyPr/>
        <a:lstStyle/>
        <a:p>
          <a:endParaRPr lang="zh-TW" altLang="en-US"/>
        </a:p>
      </dgm:t>
    </dgm:pt>
    <dgm:pt modelId="{DCBF9E98-D04A-4CCE-B02F-2748F9B8B9B6}">
      <dgm:prSet/>
      <dgm:spPr/>
      <dgm:t>
        <a:bodyPr/>
        <a:lstStyle/>
        <a:p>
          <a:pPr rtl="0"/>
          <a:r>
            <a:rPr lang="zh-TW" smtClean="0"/>
            <a:t>你的防疫觀念正確嗎？</a:t>
          </a:r>
          <a:endParaRPr lang="zh-TW"/>
        </a:p>
      </dgm:t>
    </dgm:pt>
    <dgm:pt modelId="{AA8E9ADB-9B04-4E74-9AC8-96408F183ADF}" type="parTrans" cxnId="{40AA6D59-39E3-473F-A0F3-3A49428685A1}">
      <dgm:prSet/>
      <dgm:spPr/>
      <dgm:t>
        <a:bodyPr/>
        <a:lstStyle/>
        <a:p>
          <a:endParaRPr lang="zh-TW" altLang="en-US"/>
        </a:p>
      </dgm:t>
    </dgm:pt>
    <dgm:pt modelId="{30834A5B-EC21-4463-BDB6-6F2C7B57703C}" type="sibTrans" cxnId="{40AA6D59-39E3-473F-A0F3-3A49428685A1}">
      <dgm:prSet/>
      <dgm:spPr/>
      <dgm:t>
        <a:bodyPr/>
        <a:lstStyle/>
        <a:p>
          <a:endParaRPr lang="zh-TW" altLang="en-US"/>
        </a:p>
      </dgm:t>
    </dgm:pt>
    <dgm:pt modelId="{6DEEA20E-BCA9-4A82-BFBF-EC588DBDAEEC}">
      <dgm:prSet/>
      <dgm:spPr/>
      <dgm:t>
        <a:bodyPr/>
        <a:lstStyle/>
        <a:p>
          <a:pPr rtl="0"/>
          <a:r>
            <a:rPr lang="zh-TW" smtClean="0"/>
            <a:t>擊敗新冠病毒，健康久久！</a:t>
          </a:r>
          <a:endParaRPr lang="zh-TW"/>
        </a:p>
      </dgm:t>
    </dgm:pt>
    <dgm:pt modelId="{E66C3FB6-C261-4523-985D-39DA98D4DFA3}" type="parTrans" cxnId="{4AF96F89-5406-446D-8CEE-85233A50E7F8}">
      <dgm:prSet/>
      <dgm:spPr/>
      <dgm:t>
        <a:bodyPr/>
        <a:lstStyle/>
        <a:p>
          <a:endParaRPr lang="zh-TW" altLang="en-US"/>
        </a:p>
      </dgm:t>
    </dgm:pt>
    <dgm:pt modelId="{BA20562B-29D5-4086-8659-47F5066DC839}" type="sibTrans" cxnId="{4AF96F89-5406-446D-8CEE-85233A50E7F8}">
      <dgm:prSet/>
      <dgm:spPr/>
      <dgm:t>
        <a:bodyPr/>
        <a:lstStyle/>
        <a:p>
          <a:endParaRPr lang="zh-TW" altLang="en-US"/>
        </a:p>
      </dgm:t>
    </dgm:pt>
    <dgm:pt modelId="{8E27C820-EE98-4275-B9AE-2DF3AD4DFD8F}" type="pres">
      <dgm:prSet presAssocID="{4006730B-8200-4B74-8D1C-7F778C6241C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4B8FB836-D7D2-4A8B-A078-132C032D404C}" type="pres">
      <dgm:prSet presAssocID="{E320F24B-B066-4742-AF43-239FC61C6D75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0B361FA-AF5D-4C8B-A65C-0752D61F2516}" type="pres">
      <dgm:prSet presAssocID="{458D96A5-7F9B-40E8-A1DF-37D26442D91C}" presName="sibTrans" presStyleLbl="sibTrans2D1" presStyleIdx="0" presStyleCnt="6"/>
      <dgm:spPr/>
      <dgm:t>
        <a:bodyPr/>
        <a:lstStyle/>
        <a:p>
          <a:endParaRPr lang="zh-TW" altLang="en-US"/>
        </a:p>
      </dgm:t>
    </dgm:pt>
    <dgm:pt modelId="{FA8A2F0E-3396-44E6-A0FC-B90CBFA81624}" type="pres">
      <dgm:prSet presAssocID="{458D96A5-7F9B-40E8-A1DF-37D26442D91C}" presName="connectorText" presStyleLbl="sibTrans2D1" presStyleIdx="0" presStyleCnt="6"/>
      <dgm:spPr/>
      <dgm:t>
        <a:bodyPr/>
        <a:lstStyle/>
        <a:p>
          <a:endParaRPr lang="zh-TW" altLang="en-US"/>
        </a:p>
      </dgm:t>
    </dgm:pt>
    <dgm:pt modelId="{FA188567-D81D-4FCA-BB0F-2AC6B19A5A8D}" type="pres">
      <dgm:prSet presAssocID="{B018F3BA-C9FB-4AE5-8351-221940AEABF0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7BC7F1C-E7E2-4B5B-A05E-92AFFC055E25}" type="pres">
      <dgm:prSet presAssocID="{19E7B3B4-672D-460E-9304-DB6E53CCA1F6}" presName="sibTrans" presStyleLbl="sibTrans2D1" presStyleIdx="1" presStyleCnt="6"/>
      <dgm:spPr/>
      <dgm:t>
        <a:bodyPr/>
        <a:lstStyle/>
        <a:p>
          <a:endParaRPr lang="zh-TW" altLang="en-US"/>
        </a:p>
      </dgm:t>
    </dgm:pt>
    <dgm:pt modelId="{BE1BEA75-5EFE-407B-A0F8-9A0E7BDFE983}" type="pres">
      <dgm:prSet presAssocID="{19E7B3B4-672D-460E-9304-DB6E53CCA1F6}" presName="connectorText" presStyleLbl="sibTrans2D1" presStyleIdx="1" presStyleCnt="6"/>
      <dgm:spPr/>
      <dgm:t>
        <a:bodyPr/>
        <a:lstStyle/>
        <a:p>
          <a:endParaRPr lang="zh-TW" altLang="en-US"/>
        </a:p>
      </dgm:t>
    </dgm:pt>
    <dgm:pt modelId="{C9E79933-E955-4780-86EA-7D5BB8DAC0C2}" type="pres">
      <dgm:prSet presAssocID="{A156B5C4-7A54-4744-8876-B66FEF71D031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359586A-8DC4-467F-89B0-BF9D3BC70967}" type="pres">
      <dgm:prSet presAssocID="{9ED8C2A2-C78D-4AA2-B2F5-A4C4C15314DD}" presName="sibTrans" presStyleLbl="sibTrans2D1" presStyleIdx="2" presStyleCnt="6"/>
      <dgm:spPr/>
      <dgm:t>
        <a:bodyPr/>
        <a:lstStyle/>
        <a:p>
          <a:endParaRPr lang="zh-TW" altLang="en-US"/>
        </a:p>
      </dgm:t>
    </dgm:pt>
    <dgm:pt modelId="{AC949F41-B25C-4FB9-BDD7-4EEAFDF4CB36}" type="pres">
      <dgm:prSet presAssocID="{9ED8C2A2-C78D-4AA2-B2F5-A4C4C15314DD}" presName="connectorText" presStyleLbl="sibTrans2D1" presStyleIdx="2" presStyleCnt="6"/>
      <dgm:spPr/>
      <dgm:t>
        <a:bodyPr/>
        <a:lstStyle/>
        <a:p>
          <a:endParaRPr lang="zh-TW" altLang="en-US"/>
        </a:p>
      </dgm:t>
    </dgm:pt>
    <dgm:pt modelId="{F237C0A0-8D95-4F47-8290-536687264760}" type="pres">
      <dgm:prSet presAssocID="{18266543-5F43-4B8A-96FD-841F6CB349D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D52817C-5A5A-4A3C-BCAE-56755B473A4C}" type="pres">
      <dgm:prSet presAssocID="{87CF236F-13DC-4741-8C69-D857B672A21B}" presName="sibTrans" presStyleLbl="sibTrans2D1" presStyleIdx="3" presStyleCnt="6"/>
      <dgm:spPr/>
      <dgm:t>
        <a:bodyPr/>
        <a:lstStyle/>
        <a:p>
          <a:endParaRPr lang="zh-TW" altLang="en-US"/>
        </a:p>
      </dgm:t>
    </dgm:pt>
    <dgm:pt modelId="{93125BA5-13E2-4085-959B-D30A48BB662B}" type="pres">
      <dgm:prSet presAssocID="{87CF236F-13DC-4741-8C69-D857B672A21B}" presName="connectorText" presStyleLbl="sibTrans2D1" presStyleIdx="3" presStyleCnt="6"/>
      <dgm:spPr/>
      <dgm:t>
        <a:bodyPr/>
        <a:lstStyle/>
        <a:p>
          <a:endParaRPr lang="zh-TW" altLang="en-US"/>
        </a:p>
      </dgm:t>
    </dgm:pt>
    <dgm:pt modelId="{7B412ADD-5A21-4D23-A3AF-3933A727D188}" type="pres">
      <dgm:prSet presAssocID="{DCBF9E98-D04A-4CCE-B02F-2748F9B8B9B6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6190EA6-7112-4906-B923-44F600178D10}" type="pres">
      <dgm:prSet presAssocID="{30834A5B-EC21-4463-BDB6-6F2C7B57703C}" presName="sibTrans" presStyleLbl="sibTrans2D1" presStyleIdx="4" presStyleCnt="6"/>
      <dgm:spPr/>
      <dgm:t>
        <a:bodyPr/>
        <a:lstStyle/>
        <a:p>
          <a:endParaRPr lang="zh-TW" altLang="en-US"/>
        </a:p>
      </dgm:t>
    </dgm:pt>
    <dgm:pt modelId="{C11AA3AA-E88A-49BD-9749-3D23B663B381}" type="pres">
      <dgm:prSet presAssocID="{30834A5B-EC21-4463-BDB6-6F2C7B57703C}" presName="connectorText" presStyleLbl="sibTrans2D1" presStyleIdx="4" presStyleCnt="6"/>
      <dgm:spPr/>
      <dgm:t>
        <a:bodyPr/>
        <a:lstStyle/>
        <a:p>
          <a:endParaRPr lang="zh-TW" altLang="en-US"/>
        </a:p>
      </dgm:t>
    </dgm:pt>
    <dgm:pt modelId="{4D008782-547B-4D9F-B1D3-969DF4FE7937}" type="pres">
      <dgm:prSet presAssocID="{6DEEA20E-BCA9-4A82-BFBF-EC588DBDAEEC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9CD3EB7-4D99-46C9-847C-29DD46B0710B}" type="pres">
      <dgm:prSet presAssocID="{BA20562B-29D5-4086-8659-47F5066DC839}" presName="sibTrans" presStyleLbl="sibTrans2D1" presStyleIdx="5" presStyleCnt="6"/>
      <dgm:spPr/>
      <dgm:t>
        <a:bodyPr/>
        <a:lstStyle/>
        <a:p>
          <a:endParaRPr lang="zh-TW" altLang="en-US"/>
        </a:p>
      </dgm:t>
    </dgm:pt>
    <dgm:pt modelId="{58051DDC-FED9-4535-A0B5-1ABF31EC3685}" type="pres">
      <dgm:prSet presAssocID="{BA20562B-29D5-4086-8659-47F5066DC839}" presName="connectorText" presStyleLbl="sibTrans2D1" presStyleIdx="5" presStyleCnt="6"/>
      <dgm:spPr/>
      <dgm:t>
        <a:bodyPr/>
        <a:lstStyle/>
        <a:p>
          <a:endParaRPr lang="zh-TW" altLang="en-US"/>
        </a:p>
      </dgm:t>
    </dgm:pt>
  </dgm:ptLst>
  <dgm:cxnLst>
    <dgm:cxn modelId="{509E4D1A-BF82-47C8-9C97-1069D3100506}" type="presOf" srcId="{87CF236F-13DC-4741-8C69-D857B672A21B}" destId="{CD52817C-5A5A-4A3C-BCAE-56755B473A4C}" srcOrd="0" destOrd="0" presId="urn:microsoft.com/office/officeart/2005/8/layout/cycle2"/>
    <dgm:cxn modelId="{3C44C8D6-346D-452D-B8B1-C019BF5CD6CC}" type="presOf" srcId="{4006730B-8200-4B74-8D1C-7F778C6241C0}" destId="{8E27C820-EE98-4275-B9AE-2DF3AD4DFD8F}" srcOrd="0" destOrd="0" presId="urn:microsoft.com/office/officeart/2005/8/layout/cycle2"/>
    <dgm:cxn modelId="{1386F8BF-23AD-451D-BDF5-7F6251E4718A}" type="presOf" srcId="{A156B5C4-7A54-4744-8876-B66FEF71D031}" destId="{C9E79933-E955-4780-86EA-7D5BB8DAC0C2}" srcOrd="0" destOrd="0" presId="urn:microsoft.com/office/officeart/2005/8/layout/cycle2"/>
    <dgm:cxn modelId="{2582A2A0-22DD-41BA-AED2-B969249722A4}" type="presOf" srcId="{30834A5B-EC21-4463-BDB6-6F2C7B57703C}" destId="{C11AA3AA-E88A-49BD-9749-3D23B663B381}" srcOrd="1" destOrd="0" presId="urn:microsoft.com/office/officeart/2005/8/layout/cycle2"/>
    <dgm:cxn modelId="{0995F095-B8A5-4407-8152-5D49274E651B}" type="presOf" srcId="{9ED8C2A2-C78D-4AA2-B2F5-A4C4C15314DD}" destId="{AC949F41-B25C-4FB9-BDD7-4EEAFDF4CB36}" srcOrd="1" destOrd="0" presId="urn:microsoft.com/office/officeart/2005/8/layout/cycle2"/>
    <dgm:cxn modelId="{D8D7DF6B-FF7B-4546-89BA-4DAEC361F415}" srcId="{4006730B-8200-4B74-8D1C-7F778C6241C0}" destId="{E320F24B-B066-4742-AF43-239FC61C6D75}" srcOrd="0" destOrd="0" parTransId="{ACE32788-15B7-4D84-83AE-26C3EA44771C}" sibTransId="{458D96A5-7F9B-40E8-A1DF-37D26442D91C}"/>
    <dgm:cxn modelId="{4AF96F89-5406-446D-8CEE-85233A50E7F8}" srcId="{4006730B-8200-4B74-8D1C-7F778C6241C0}" destId="{6DEEA20E-BCA9-4A82-BFBF-EC588DBDAEEC}" srcOrd="5" destOrd="0" parTransId="{E66C3FB6-C261-4523-985D-39DA98D4DFA3}" sibTransId="{BA20562B-29D5-4086-8659-47F5066DC839}"/>
    <dgm:cxn modelId="{DCE86714-7CD5-4737-B0DF-0ECBBCCAEC20}" srcId="{4006730B-8200-4B74-8D1C-7F778C6241C0}" destId="{18266543-5F43-4B8A-96FD-841F6CB349D5}" srcOrd="3" destOrd="0" parTransId="{A2A209DA-BDCA-4B23-97A8-C14BC3A5B4C5}" sibTransId="{87CF236F-13DC-4741-8C69-D857B672A21B}"/>
    <dgm:cxn modelId="{387D0DEB-BCB7-4F01-806A-8DFDF83619C4}" type="presOf" srcId="{19E7B3B4-672D-460E-9304-DB6E53CCA1F6}" destId="{67BC7F1C-E7E2-4B5B-A05E-92AFFC055E25}" srcOrd="0" destOrd="0" presId="urn:microsoft.com/office/officeart/2005/8/layout/cycle2"/>
    <dgm:cxn modelId="{4CE22481-1B91-4163-B956-FC00DF3D6E19}" srcId="{4006730B-8200-4B74-8D1C-7F778C6241C0}" destId="{A156B5C4-7A54-4744-8876-B66FEF71D031}" srcOrd="2" destOrd="0" parTransId="{1AA3F3BA-E3FE-4AA3-8FB6-F720A71D9E7A}" sibTransId="{9ED8C2A2-C78D-4AA2-B2F5-A4C4C15314DD}"/>
    <dgm:cxn modelId="{B6445C8E-743A-4211-AFAB-C9A3A3D1B287}" type="presOf" srcId="{9ED8C2A2-C78D-4AA2-B2F5-A4C4C15314DD}" destId="{4359586A-8DC4-467F-89B0-BF9D3BC70967}" srcOrd="0" destOrd="0" presId="urn:microsoft.com/office/officeart/2005/8/layout/cycle2"/>
    <dgm:cxn modelId="{998A2A8F-813B-43FB-A115-FAF1EDB31964}" type="presOf" srcId="{DCBF9E98-D04A-4CCE-B02F-2748F9B8B9B6}" destId="{7B412ADD-5A21-4D23-A3AF-3933A727D188}" srcOrd="0" destOrd="0" presId="urn:microsoft.com/office/officeart/2005/8/layout/cycle2"/>
    <dgm:cxn modelId="{FA84842C-E5D9-4A1A-8EDA-064F8F453147}" type="presOf" srcId="{87CF236F-13DC-4741-8C69-D857B672A21B}" destId="{93125BA5-13E2-4085-959B-D30A48BB662B}" srcOrd="1" destOrd="0" presId="urn:microsoft.com/office/officeart/2005/8/layout/cycle2"/>
    <dgm:cxn modelId="{76596246-8EE6-4E25-BEFB-1779588D03B2}" type="presOf" srcId="{19E7B3B4-672D-460E-9304-DB6E53CCA1F6}" destId="{BE1BEA75-5EFE-407B-A0F8-9A0E7BDFE983}" srcOrd="1" destOrd="0" presId="urn:microsoft.com/office/officeart/2005/8/layout/cycle2"/>
    <dgm:cxn modelId="{FBDB42EB-CA8E-499E-983B-4C001E54BD22}" type="presOf" srcId="{BA20562B-29D5-4086-8659-47F5066DC839}" destId="{E9CD3EB7-4D99-46C9-847C-29DD46B0710B}" srcOrd="0" destOrd="0" presId="urn:microsoft.com/office/officeart/2005/8/layout/cycle2"/>
    <dgm:cxn modelId="{2BF8AA90-AF9A-4C48-8DED-72A535210094}" type="presOf" srcId="{BA20562B-29D5-4086-8659-47F5066DC839}" destId="{58051DDC-FED9-4535-A0B5-1ABF31EC3685}" srcOrd="1" destOrd="0" presId="urn:microsoft.com/office/officeart/2005/8/layout/cycle2"/>
    <dgm:cxn modelId="{005057FE-3C94-4748-B067-3348DDCE1498}" type="presOf" srcId="{30834A5B-EC21-4463-BDB6-6F2C7B57703C}" destId="{36190EA6-7112-4906-B923-44F600178D10}" srcOrd="0" destOrd="0" presId="urn:microsoft.com/office/officeart/2005/8/layout/cycle2"/>
    <dgm:cxn modelId="{341C5E06-7BC3-462C-BB7F-F5D388E08DCA}" type="presOf" srcId="{E320F24B-B066-4742-AF43-239FC61C6D75}" destId="{4B8FB836-D7D2-4A8B-A078-132C032D404C}" srcOrd="0" destOrd="0" presId="urn:microsoft.com/office/officeart/2005/8/layout/cycle2"/>
    <dgm:cxn modelId="{4FFAD40E-145C-4532-A7AE-7BF70E1F0704}" type="presOf" srcId="{458D96A5-7F9B-40E8-A1DF-37D26442D91C}" destId="{D0B361FA-AF5D-4C8B-A65C-0752D61F2516}" srcOrd="0" destOrd="0" presId="urn:microsoft.com/office/officeart/2005/8/layout/cycle2"/>
    <dgm:cxn modelId="{40AA6D59-39E3-473F-A0F3-3A49428685A1}" srcId="{4006730B-8200-4B74-8D1C-7F778C6241C0}" destId="{DCBF9E98-D04A-4CCE-B02F-2748F9B8B9B6}" srcOrd="4" destOrd="0" parTransId="{AA8E9ADB-9B04-4E74-9AC8-96408F183ADF}" sibTransId="{30834A5B-EC21-4463-BDB6-6F2C7B57703C}"/>
    <dgm:cxn modelId="{A4B5E183-6ABD-4075-AA11-1A63FE00B010}" type="presOf" srcId="{18266543-5F43-4B8A-96FD-841F6CB349D5}" destId="{F237C0A0-8D95-4F47-8290-536687264760}" srcOrd="0" destOrd="0" presId="urn:microsoft.com/office/officeart/2005/8/layout/cycle2"/>
    <dgm:cxn modelId="{1F378CA4-ED81-47C8-B2F7-FAFDE45FDA58}" type="presOf" srcId="{458D96A5-7F9B-40E8-A1DF-37D26442D91C}" destId="{FA8A2F0E-3396-44E6-A0FC-B90CBFA81624}" srcOrd="1" destOrd="0" presId="urn:microsoft.com/office/officeart/2005/8/layout/cycle2"/>
    <dgm:cxn modelId="{FBA9C178-C1B3-4A28-A6B3-1C591EC2B856}" type="presOf" srcId="{B018F3BA-C9FB-4AE5-8351-221940AEABF0}" destId="{FA188567-D81D-4FCA-BB0F-2AC6B19A5A8D}" srcOrd="0" destOrd="0" presId="urn:microsoft.com/office/officeart/2005/8/layout/cycle2"/>
    <dgm:cxn modelId="{D76F3F16-7332-41F2-A94E-F1C8ECC16E0D}" type="presOf" srcId="{6DEEA20E-BCA9-4A82-BFBF-EC588DBDAEEC}" destId="{4D008782-547B-4D9F-B1D3-969DF4FE7937}" srcOrd="0" destOrd="0" presId="urn:microsoft.com/office/officeart/2005/8/layout/cycle2"/>
    <dgm:cxn modelId="{57E61B30-C870-494C-AB0E-672BB2D80D32}" srcId="{4006730B-8200-4B74-8D1C-7F778C6241C0}" destId="{B018F3BA-C9FB-4AE5-8351-221940AEABF0}" srcOrd="1" destOrd="0" parTransId="{399F38BE-5048-4E50-A9D8-1AF21A8F4748}" sibTransId="{19E7B3B4-672D-460E-9304-DB6E53CCA1F6}"/>
    <dgm:cxn modelId="{94F6FA2D-EFB3-4F5F-AC28-157F43B60B56}" type="presParOf" srcId="{8E27C820-EE98-4275-B9AE-2DF3AD4DFD8F}" destId="{4B8FB836-D7D2-4A8B-A078-132C032D404C}" srcOrd="0" destOrd="0" presId="urn:microsoft.com/office/officeart/2005/8/layout/cycle2"/>
    <dgm:cxn modelId="{EF6D5193-3FE2-44B7-AE66-438A5D27B5C8}" type="presParOf" srcId="{8E27C820-EE98-4275-B9AE-2DF3AD4DFD8F}" destId="{D0B361FA-AF5D-4C8B-A65C-0752D61F2516}" srcOrd="1" destOrd="0" presId="urn:microsoft.com/office/officeart/2005/8/layout/cycle2"/>
    <dgm:cxn modelId="{9E2D4E0E-19C7-49F4-833D-DB836B0788AF}" type="presParOf" srcId="{D0B361FA-AF5D-4C8B-A65C-0752D61F2516}" destId="{FA8A2F0E-3396-44E6-A0FC-B90CBFA81624}" srcOrd="0" destOrd="0" presId="urn:microsoft.com/office/officeart/2005/8/layout/cycle2"/>
    <dgm:cxn modelId="{3D862A0B-3891-43AF-8021-F1105A8D51EB}" type="presParOf" srcId="{8E27C820-EE98-4275-B9AE-2DF3AD4DFD8F}" destId="{FA188567-D81D-4FCA-BB0F-2AC6B19A5A8D}" srcOrd="2" destOrd="0" presId="urn:microsoft.com/office/officeart/2005/8/layout/cycle2"/>
    <dgm:cxn modelId="{70AF1499-8CC9-4A15-A813-A52F07F47E3A}" type="presParOf" srcId="{8E27C820-EE98-4275-B9AE-2DF3AD4DFD8F}" destId="{67BC7F1C-E7E2-4B5B-A05E-92AFFC055E25}" srcOrd="3" destOrd="0" presId="urn:microsoft.com/office/officeart/2005/8/layout/cycle2"/>
    <dgm:cxn modelId="{34C4CB5B-9B64-4BA0-B39E-F2736FDFBE69}" type="presParOf" srcId="{67BC7F1C-E7E2-4B5B-A05E-92AFFC055E25}" destId="{BE1BEA75-5EFE-407B-A0F8-9A0E7BDFE983}" srcOrd="0" destOrd="0" presId="urn:microsoft.com/office/officeart/2005/8/layout/cycle2"/>
    <dgm:cxn modelId="{9358DB55-0BD5-47F9-9B01-7BA854FBE30E}" type="presParOf" srcId="{8E27C820-EE98-4275-B9AE-2DF3AD4DFD8F}" destId="{C9E79933-E955-4780-86EA-7D5BB8DAC0C2}" srcOrd="4" destOrd="0" presId="urn:microsoft.com/office/officeart/2005/8/layout/cycle2"/>
    <dgm:cxn modelId="{98A2CC88-A357-455A-AE7B-911FABE385D9}" type="presParOf" srcId="{8E27C820-EE98-4275-B9AE-2DF3AD4DFD8F}" destId="{4359586A-8DC4-467F-89B0-BF9D3BC70967}" srcOrd="5" destOrd="0" presId="urn:microsoft.com/office/officeart/2005/8/layout/cycle2"/>
    <dgm:cxn modelId="{8922E00D-C298-4E7D-BC7E-874A3012F4CF}" type="presParOf" srcId="{4359586A-8DC4-467F-89B0-BF9D3BC70967}" destId="{AC949F41-B25C-4FB9-BDD7-4EEAFDF4CB36}" srcOrd="0" destOrd="0" presId="urn:microsoft.com/office/officeart/2005/8/layout/cycle2"/>
    <dgm:cxn modelId="{0454DBD9-3B29-4E85-BD9E-303BB083768F}" type="presParOf" srcId="{8E27C820-EE98-4275-B9AE-2DF3AD4DFD8F}" destId="{F237C0A0-8D95-4F47-8290-536687264760}" srcOrd="6" destOrd="0" presId="urn:microsoft.com/office/officeart/2005/8/layout/cycle2"/>
    <dgm:cxn modelId="{24C94049-46F7-48E0-BE6C-1C67EED00D23}" type="presParOf" srcId="{8E27C820-EE98-4275-B9AE-2DF3AD4DFD8F}" destId="{CD52817C-5A5A-4A3C-BCAE-56755B473A4C}" srcOrd="7" destOrd="0" presId="urn:microsoft.com/office/officeart/2005/8/layout/cycle2"/>
    <dgm:cxn modelId="{7D7E8C1C-9EEC-4CB9-92B5-15A333D66820}" type="presParOf" srcId="{CD52817C-5A5A-4A3C-BCAE-56755B473A4C}" destId="{93125BA5-13E2-4085-959B-D30A48BB662B}" srcOrd="0" destOrd="0" presId="urn:microsoft.com/office/officeart/2005/8/layout/cycle2"/>
    <dgm:cxn modelId="{5AF2D686-A730-4552-93BD-DFF38A69656A}" type="presParOf" srcId="{8E27C820-EE98-4275-B9AE-2DF3AD4DFD8F}" destId="{7B412ADD-5A21-4D23-A3AF-3933A727D188}" srcOrd="8" destOrd="0" presId="urn:microsoft.com/office/officeart/2005/8/layout/cycle2"/>
    <dgm:cxn modelId="{6E5A48CE-3689-43C6-A4CF-25CB99808E12}" type="presParOf" srcId="{8E27C820-EE98-4275-B9AE-2DF3AD4DFD8F}" destId="{36190EA6-7112-4906-B923-44F600178D10}" srcOrd="9" destOrd="0" presId="urn:microsoft.com/office/officeart/2005/8/layout/cycle2"/>
    <dgm:cxn modelId="{7C9BDDD2-859B-4FAD-B34E-3BF87CCE1695}" type="presParOf" srcId="{36190EA6-7112-4906-B923-44F600178D10}" destId="{C11AA3AA-E88A-49BD-9749-3D23B663B381}" srcOrd="0" destOrd="0" presId="urn:microsoft.com/office/officeart/2005/8/layout/cycle2"/>
    <dgm:cxn modelId="{45C91029-1D96-4193-9D6F-B1102483A34F}" type="presParOf" srcId="{8E27C820-EE98-4275-B9AE-2DF3AD4DFD8F}" destId="{4D008782-547B-4D9F-B1D3-969DF4FE7937}" srcOrd="10" destOrd="0" presId="urn:microsoft.com/office/officeart/2005/8/layout/cycle2"/>
    <dgm:cxn modelId="{B61D834D-E1A7-4200-836F-77C3ADA8BCF7}" type="presParOf" srcId="{8E27C820-EE98-4275-B9AE-2DF3AD4DFD8F}" destId="{E9CD3EB7-4D99-46C9-847C-29DD46B0710B}" srcOrd="11" destOrd="0" presId="urn:microsoft.com/office/officeart/2005/8/layout/cycle2"/>
    <dgm:cxn modelId="{739A809C-7158-4D00-B8A3-9F4EFA02A6A3}" type="presParOf" srcId="{E9CD3EB7-4D99-46C9-847C-29DD46B0710B}" destId="{58051DDC-FED9-4535-A0B5-1ABF31EC3685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2ED596-B515-4FBC-8CB7-338CEC93E45F}">
      <dsp:nvSpPr>
        <dsp:cNvPr id="0" name=""/>
        <dsp:cNvSpPr/>
      </dsp:nvSpPr>
      <dsp:spPr>
        <a:xfrm>
          <a:off x="1528" y="0"/>
          <a:ext cx="1601890" cy="376713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dirty="0" smtClean="0"/>
            <a:t>雙手肥皂清潔，搓洗</a:t>
          </a:r>
          <a:r>
            <a:rPr lang="en-US" sz="2000" kern="1200" dirty="0" smtClean="0"/>
            <a:t>40~60</a:t>
          </a:r>
          <a:r>
            <a:rPr lang="zh-TW" sz="2000" kern="1200" dirty="0" smtClean="0"/>
            <a:t>秒</a:t>
          </a:r>
          <a:endParaRPr lang="zh-TW" sz="2000" kern="1200" dirty="0"/>
        </a:p>
      </dsp:txBody>
      <dsp:txXfrm>
        <a:off x="1528" y="1506855"/>
        <a:ext cx="1601890" cy="1506855"/>
      </dsp:txXfrm>
    </dsp:sp>
    <dsp:sp modelId="{D73E5D62-4E4A-4B17-9F46-67BA3DC67F22}">
      <dsp:nvSpPr>
        <dsp:cNvPr id="0" name=""/>
        <dsp:cNvSpPr/>
      </dsp:nvSpPr>
      <dsp:spPr>
        <a:xfrm>
          <a:off x="150168" y="231309"/>
          <a:ext cx="1254456" cy="1254456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4706CF0-50DF-484F-837C-9C66BF595426}">
      <dsp:nvSpPr>
        <dsp:cNvPr id="0" name=""/>
        <dsp:cNvSpPr/>
      </dsp:nvSpPr>
      <dsp:spPr>
        <a:xfrm>
          <a:off x="1651475" y="0"/>
          <a:ext cx="1601890" cy="3767138"/>
        </a:xfrm>
        <a:prstGeom prst="roundRect">
          <a:avLst>
            <a:gd name="adj" fmla="val 10000"/>
          </a:avLst>
        </a:prstGeom>
        <a:solidFill>
          <a:schemeClr val="accent5">
            <a:hueOff val="6718086"/>
            <a:satOff val="-3139"/>
            <a:lumOff val="-3529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smtClean="0"/>
            <a:t>口罩要遮住口鼻、蓋住下巴  </a:t>
          </a:r>
          <a:endParaRPr lang="zh-TW" altLang="en-US" sz="2000" kern="1200"/>
        </a:p>
      </dsp:txBody>
      <dsp:txXfrm>
        <a:off x="1651475" y="1506855"/>
        <a:ext cx="1601890" cy="1506855"/>
      </dsp:txXfrm>
    </dsp:sp>
    <dsp:sp modelId="{5A9CB4EF-B424-45D2-B6AC-D1FFD6024C23}">
      <dsp:nvSpPr>
        <dsp:cNvPr id="0" name=""/>
        <dsp:cNvSpPr/>
      </dsp:nvSpPr>
      <dsp:spPr>
        <a:xfrm>
          <a:off x="1825192" y="226028"/>
          <a:ext cx="1254456" cy="1254456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2944CC-D391-42F5-BB1D-CAC31FA401E6}">
      <dsp:nvSpPr>
        <dsp:cNvPr id="0" name=""/>
        <dsp:cNvSpPr/>
      </dsp:nvSpPr>
      <dsp:spPr>
        <a:xfrm>
          <a:off x="3301422" y="0"/>
          <a:ext cx="1601890" cy="3767138"/>
        </a:xfrm>
        <a:prstGeom prst="roundRect">
          <a:avLst>
            <a:gd name="adj" fmla="val 10000"/>
          </a:avLst>
        </a:prstGeom>
        <a:solidFill>
          <a:schemeClr val="accent5">
            <a:hueOff val="13436172"/>
            <a:satOff val="-6278"/>
            <a:lumOff val="-7058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000" kern="1200" smtClean="0"/>
            <a:t>噴</a:t>
          </a:r>
          <a:r>
            <a:rPr lang="en-US" sz="2000" kern="1200" smtClean="0"/>
            <a:t>75%</a:t>
          </a:r>
          <a:r>
            <a:rPr lang="zh-TW" sz="2000" kern="1200" smtClean="0"/>
            <a:t>酒精搓洗雙手</a:t>
          </a:r>
          <a:r>
            <a:rPr lang="en-US" sz="2000" kern="1200" smtClean="0"/>
            <a:t>20-30</a:t>
          </a:r>
          <a:r>
            <a:rPr lang="zh-TW" sz="2000" kern="1200" smtClean="0"/>
            <a:t>秒</a:t>
          </a:r>
          <a:endParaRPr lang="zh-TW" sz="2000" kern="1200"/>
        </a:p>
      </dsp:txBody>
      <dsp:txXfrm>
        <a:off x="3301422" y="1506855"/>
        <a:ext cx="1601890" cy="1506855"/>
      </dsp:txXfrm>
    </dsp:sp>
    <dsp:sp modelId="{D802C650-8428-4B18-A529-BCEFA845956E}">
      <dsp:nvSpPr>
        <dsp:cNvPr id="0" name=""/>
        <dsp:cNvSpPr/>
      </dsp:nvSpPr>
      <dsp:spPr>
        <a:xfrm>
          <a:off x="3475139" y="226028"/>
          <a:ext cx="1254456" cy="1254456"/>
        </a:xfrm>
        <a:prstGeom prst="ellipse">
          <a:avLst/>
        </a:prstGeom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C76F0BB-30EA-4E43-8AF0-D539DC8A3148}">
      <dsp:nvSpPr>
        <dsp:cNvPr id="0" name=""/>
        <dsp:cNvSpPr/>
      </dsp:nvSpPr>
      <dsp:spPr>
        <a:xfrm>
          <a:off x="4951369" y="0"/>
          <a:ext cx="1601890" cy="3767138"/>
        </a:xfrm>
        <a:prstGeom prst="roundRect">
          <a:avLst>
            <a:gd name="adj" fmla="val 10000"/>
          </a:avLst>
        </a:prstGeom>
        <a:solidFill>
          <a:schemeClr val="accent5">
            <a:hueOff val="20154258"/>
            <a:satOff val="-9417"/>
            <a:lumOff val="-10587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142240" rIns="142240" bIns="14224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000" kern="1200" smtClean="0"/>
            <a:t>有發燒、呼吸道症狀速就醫</a:t>
          </a:r>
          <a:endParaRPr lang="zh-TW" altLang="en-US" sz="2000" kern="1200"/>
        </a:p>
      </dsp:txBody>
      <dsp:txXfrm>
        <a:off x="4951369" y="1506855"/>
        <a:ext cx="1601890" cy="1506855"/>
      </dsp:txXfrm>
    </dsp:sp>
    <dsp:sp modelId="{98B9E03F-C872-4DA6-8458-42BB87BA19F2}">
      <dsp:nvSpPr>
        <dsp:cNvPr id="0" name=""/>
        <dsp:cNvSpPr/>
      </dsp:nvSpPr>
      <dsp:spPr>
        <a:xfrm>
          <a:off x="5125086" y="226028"/>
          <a:ext cx="1254456" cy="1254456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BC9B66-474D-4EFC-B055-2B4365B18AA1}">
      <dsp:nvSpPr>
        <dsp:cNvPr id="0" name=""/>
        <dsp:cNvSpPr/>
      </dsp:nvSpPr>
      <dsp:spPr>
        <a:xfrm>
          <a:off x="262191" y="3013710"/>
          <a:ext cx="6030404" cy="565070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C15124-4218-406D-95DB-6BC9EC8C1C84}">
      <dsp:nvSpPr>
        <dsp:cNvPr id="0" name=""/>
        <dsp:cNvSpPr/>
      </dsp:nvSpPr>
      <dsp:spPr>
        <a:xfrm>
          <a:off x="1286073" y="1131490"/>
          <a:ext cx="3394472" cy="3394472"/>
        </a:xfrm>
        <a:prstGeom prst="ellipse">
          <a:avLst/>
        </a:prstGeom>
        <a:solidFill>
          <a:schemeClr val="accent5">
            <a:hueOff val="20154258"/>
            <a:satOff val="-9417"/>
            <a:lumOff val="-10587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438129F-A146-40B4-847F-9C4AB7EB7F41}">
      <dsp:nvSpPr>
        <dsp:cNvPr id="0" name=""/>
        <dsp:cNvSpPr/>
      </dsp:nvSpPr>
      <dsp:spPr>
        <a:xfrm>
          <a:off x="1771199" y="1616617"/>
          <a:ext cx="2424218" cy="2424218"/>
        </a:xfrm>
        <a:prstGeom prst="ellipse">
          <a:avLst/>
        </a:prstGeom>
        <a:solidFill>
          <a:schemeClr val="accent5">
            <a:hueOff val="13436172"/>
            <a:satOff val="-6278"/>
            <a:lumOff val="-7058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670ED93-E846-427E-AF01-A7BCCA25CB59}">
      <dsp:nvSpPr>
        <dsp:cNvPr id="0" name=""/>
        <dsp:cNvSpPr/>
      </dsp:nvSpPr>
      <dsp:spPr>
        <a:xfrm>
          <a:off x="2232247" y="2161896"/>
          <a:ext cx="1454531" cy="1454531"/>
        </a:xfrm>
        <a:prstGeom prst="ellipse">
          <a:avLst/>
        </a:prstGeom>
        <a:solidFill>
          <a:schemeClr val="accent5">
            <a:hueOff val="6718086"/>
            <a:satOff val="-3139"/>
            <a:lumOff val="-3529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B4AC24-A922-4E13-A9E6-ED31E9511B5F}">
      <dsp:nvSpPr>
        <dsp:cNvPr id="0" name=""/>
        <dsp:cNvSpPr/>
      </dsp:nvSpPr>
      <dsp:spPr>
        <a:xfrm>
          <a:off x="2736305" y="2713847"/>
          <a:ext cx="484843" cy="484843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B0503B-130B-4D70-8592-8D85F63FB840}">
      <dsp:nvSpPr>
        <dsp:cNvPr id="0" name=""/>
        <dsp:cNvSpPr/>
      </dsp:nvSpPr>
      <dsp:spPr>
        <a:xfrm>
          <a:off x="5246290" y="0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室外至少</a:t>
          </a:r>
          <a:r>
            <a:rPr lang="en-US" sz="1900" kern="1200" smtClean="0"/>
            <a:t>1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5246290" y="0"/>
        <a:ext cx="1697236" cy="811844"/>
      </dsp:txXfrm>
    </dsp:sp>
    <dsp:sp modelId="{FE0FC48B-3635-4AF7-8A56-B2685CA292BF}">
      <dsp:nvSpPr>
        <dsp:cNvPr id="0" name=""/>
        <dsp:cNvSpPr/>
      </dsp:nvSpPr>
      <dsp:spPr>
        <a:xfrm>
          <a:off x="4821981" y="405922"/>
          <a:ext cx="42430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1B675B-EED0-4AF9-A807-47FD80D637ED}">
      <dsp:nvSpPr>
        <dsp:cNvPr id="0" name=""/>
        <dsp:cNvSpPr/>
      </dsp:nvSpPr>
      <dsp:spPr>
        <a:xfrm rot="5400000">
          <a:off x="2689121" y="673236"/>
          <a:ext cx="2398760" cy="1866959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9DE502B-65EA-48CF-8BE8-19459218950D}">
      <dsp:nvSpPr>
        <dsp:cNvPr id="0" name=""/>
        <dsp:cNvSpPr/>
      </dsp:nvSpPr>
      <dsp:spPr>
        <a:xfrm>
          <a:off x="5246290" y="811844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大約</a:t>
          </a:r>
          <a:r>
            <a:rPr lang="en-US" sz="1900" kern="1200" smtClean="0"/>
            <a:t>3</a:t>
          </a:r>
          <a:r>
            <a:rPr lang="zh-TW" sz="1900" kern="1200" smtClean="0"/>
            <a:t>個步伐</a:t>
          </a:r>
          <a:endParaRPr lang="zh-TW" sz="1900" kern="1200"/>
        </a:p>
      </dsp:txBody>
      <dsp:txXfrm>
        <a:off x="5246290" y="811844"/>
        <a:ext cx="1697236" cy="811844"/>
      </dsp:txXfrm>
    </dsp:sp>
    <dsp:sp modelId="{632D958D-0763-415F-AAFB-71E306496746}">
      <dsp:nvSpPr>
        <dsp:cNvPr id="0" name=""/>
        <dsp:cNvSpPr/>
      </dsp:nvSpPr>
      <dsp:spPr>
        <a:xfrm>
          <a:off x="4821981" y="1217766"/>
          <a:ext cx="42430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7C2BD3B-57BC-4992-BEC0-062D1FE42A20}">
      <dsp:nvSpPr>
        <dsp:cNvPr id="0" name=""/>
        <dsp:cNvSpPr/>
      </dsp:nvSpPr>
      <dsp:spPr>
        <a:xfrm rot="5400000">
          <a:off x="3104378" y="1471786"/>
          <a:ext cx="1969925" cy="1462451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CF283B-65EE-4F6A-87DE-2BBA7AA8605D}">
      <dsp:nvSpPr>
        <dsp:cNvPr id="0" name=""/>
        <dsp:cNvSpPr/>
      </dsp:nvSpPr>
      <dsp:spPr>
        <a:xfrm>
          <a:off x="5246290" y="1623689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室內至少</a:t>
          </a:r>
          <a:r>
            <a:rPr lang="en-US" sz="1900" kern="1200" smtClean="0"/>
            <a:t>1.5</a:t>
          </a:r>
          <a:r>
            <a:rPr lang="zh-TW" sz="1900" kern="1200" smtClean="0"/>
            <a:t>公尺</a:t>
          </a:r>
          <a:endParaRPr lang="zh-TW" sz="1900" kern="1200"/>
        </a:p>
      </dsp:txBody>
      <dsp:txXfrm>
        <a:off x="5246290" y="1623689"/>
        <a:ext cx="1697236" cy="811844"/>
      </dsp:txXfrm>
    </dsp:sp>
    <dsp:sp modelId="{8C22737B-C40E-4920-9849-97084E7B93CA}">
      <dsp:nvSpPr>
        <dsp:cNvPr id="0" name=""/>
        <dsp:cNvSpPr/>
      </dsp:nvSpPr>
      <dsp:spPr>
        <a:xfrm>
          <a:off x="4821981" y="2029611"/>
          <a:ext cx="42430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5CC70F8-3213-4E05-8421-82B4E6DDCA4A}">
      <dsp:nvSpPr>
        <dsp:cNvPr id="0" name=""/>
        <dsp:cNvSpPr/>
      </dsp:nvSpPr>
      <dsp:spPr>
        <a:xfrm rot="5400000">
          <a:off x="3506340" y="2216024"/>
          <a:ext cx="1502619" cy="1128662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F17571C-4A3D-49B1-87A8-4CEE3BBAC630}">
      <dsp:nvSpPr>
        <dsp:cNvPr id="0" name=""/>
        <dsp:cNvSpPr/>
      </dsp:nvSpPr>
      <dsp:spPr>
        <a:xfrm>
          <a:off x="5246290" y="2435533"/>
          <a:ext cx="1697236" cy="8118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128" tIns="24130" rIns="24130" bIns="2413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900" kern="1200" smtClean="0"/>
            <a:t>大約手臂的兩倍長</a:t>
          </a:r>
          <a:endParaRPr lang="zh-TW" sz="1900" kern="1200"/>
        </a:p>
      </dsp:txBody>
      <dsp:txXfrm>
        <a:off x="5246290" y="2435533"/>
        <a:ext cx="1697236" cy="811844"/>
      </dsp:txXfrm>
    </dsp:sp>
    <dsp:sp modelId="{DFADF426-3400-42C1-949A-51FD1CD16194}">
      <dsp:nvSpPr>
        <dsp:cNvPr id="0" name=""/>
        <dsp:cNvSpPr/>
      </dsp:nvSpPr>
      <dsp:spPr>
        <a:xfrm>
          <a:off x="4821981" y="2841456"/>
          <a:ext cx="424309" cy="0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B767DE-4F33-48C0-8938-E78487EC60AD}">
      <dsp:nvSpPr>
        <dsp:cNvPr id="0" name=""/>
        <dsp:cNvSpPr/>
      </dsp:nvSpPr>
      <dsp:spPr>
        <a:xfrm rot="5400000">
          <a:off x="3909264" y="2963204"/>
          <a:ext cx="1032824" cy="788649"/>
        </a:xfrm>
        <a:prstGeom prst="lin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accent5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8FB836-D7D2-4A8B-A078-132C032D404C}">
      <dsp:nvSpPr>
        <dsp:cNvPr id="0" name=""/>
        <dsp:cNvSpPr/>
      </dsp:nvSpPr>
      <dsp:spPr>
        <a:xfrm>
          <a:off x="1816581" y="1265"/>
          <a:ext cx="1130421" cy="1130421"/>
        </a:xfrm>
        <a:prstGeom prst="ellipse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200" kern="1200" smtClean="0"/>
            <a:t>衛福部疾管署</a:t>
          </a:r>
          <a:endParaRPr lang="zh-TW" sz="1200" kern="1200"/>
        </a:p>
      </dsp:txBody>
      <dsp:txXfrm>
        <a:off x="1982127" y="166811"/>
        <a:ext cx="799329" cy="799329"/>
      </dsp:txXfrm>
    </dsp:sp>
    <dsp:sp modelId="{D0B361FA-AF5D-4C8B-A65C-0752D61F2516}">
      <dsp:nvSpPr>
        <dsp:cNvPr id="0" name=""/>
        <dsp:cNvSpPr/>
      </dsp:nvSpPr>
      <dsp:spPr>
        <a:xfrm rot="1800000">
          <a:off x="2959034" y="795598"/>
          <a:ext cx="300024" cy="3815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900" kern="1200"/>
        </a:p>
      </dsp:txBody>
      <dsp:txXfrm>
        <a:off x="2965063" y="849399"/>
        <a:ext cx="210017" cy="228911"/>
      </dsp:txXfrm>
    </dsp:sp>
    <dsp:sp modelId="{FA188567-D81D-4FCA-BB0F-2AC6B19A5A8D}">
      <dsp:nvSpPr>
        <dsp:cNvPr id="0" name=""/>
        <dsp:cNvSpPr/>
      </dsp:nvSpPr>
      <dsp:spPr>
        <a:xfrm>
          <a:off x="3285798" y="849518"/>
          <a:ext cx="1130421" cy="1130421"/>
        </a:xfrm>
        <a:prstGeom prst="ellipse">
          <a:avLst/>
        </a:prstGeom>
        <a:solidFill>
          <a:schemeClr val="accent5">
            <a:hueOff val="4030852"/>
            <a:satOff val="-1883"/>
            <a:lumOff val="-2117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200" kern="1200" smtClean="0"/>
            <a:t>掌握最新疫情</a:t>
          </a:r>
          <a:endParaRPr lang="zh-TW" sz="1200" kern="1200"/>
        </a:p>
      </dsp:txBody>
      <dsp:txXfrm>
        <a:off x="3451344" y="1015064"/>
        <a:ext cx="799329" cy="799329"/>
      </dsp:txXfrm>
    </dsp:sp>
    <dsp:sp modelId="{67BC7F1C-E7E2-4B5B-A05E-92AFFC055E25}">
      <dsp:nvSpPr>
        <dsp:cNvPr id="0" name=""/>
        <dsp:cNvSpPr/>
      </dsp:nvSpPr>
      <dsp:spPr>
        <a:xfrm rot="5400000">
          <a:off x="3700996" y="2063731"/>
          <a:ext cx="300024" cy="3815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4030852"/>
            <a:satOff val="-1883"/>
            <a:lumOff val="-211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900" kern="1200"/>
        </a:p>
      </dsp:txBody>
      <dsp:txXfrm>
        <a:off x="3746000" y="2095031"/>
        <a:ext cx="210017" cy="228911"/>
      </dsp:txXfrm>
    </dsp:sp>
    <dsp:sp modelId="{C9E79933-E955-4780-86EA-7D5BB8DAC0C2}">
      <dsp:nvSpPr>
        <dsp:cNvPr id="0" name=""/>
        <dsp:cNvSpPr/>
      </dsp:nvSpPr>
      <dsp:spPr>
        <a:xfrm>
          <a:off x="3285798" y="2546023"/>
          <a:ext cx="1130421" cy="1130421"/>
        </a:xfrm>
        <a:prstGeom prst="ellipse">
          <a:avLst/>
        </a:prstGeom>
        <a:solidFill>
          <a:schemeClr val="accent5">
            <a:hueOff val="8061703"/>
            <a:satOff val="-3767"/>
            <a:lumOff val="-4235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200" kern="1200" smtClean="0"/>
            <a:t>了解防疫議題</a:t>
          </a:r>
          <a:endParaRPr lang="zh-TW" sz="1200" kern="1200"/>
        </a:p>
      </dsp:txBody>
      <dsp:txXfrm>
        <a:off x="3451344" y="2711569"/>
        <a:ext cx="799329" cy="799329"/>
      </dsp:txXfrm>
    </dsp:sp>
    <dsp:sp modelId="{4359586A-8DC4-467F-89B0-BF9D3BC70967}">
      <dsp:nvSpPr>
        <dsp:cNvPr id="0" name=""/>
        <dsp:cNvSpPr/>
      </dsp:nvSpPr>
      <dsp:spPr>
        <a:xfrm rot="9000000">
          <a:off x="2973742" y="3340356"/>
          <a:ext cx="300024" cy="3815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8061703"/>
            <a:satOff val="-3767"/>
            <a:lumOff val="-423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900" kern="1200"/>
        </a:p>
      </dsp:txBody>
      <dsp:txXfrm rot="10800000">
        <a:off x="3057720" y="3394157"/>
        <a:ext cx="210017" cy="228911"/>
      </dsp:txXfrm>
    </dsp:sp>
    <dsp:sp modelId="{F237C0A0-8D95-4F47-8290-536687264760}">
      <dsp:nvSpPr>
        <dsp:cNvPr id="0" name=""/>
        <dsp:cNvSpPr/>
      </dsp:nvSpPr>
      <dsp:spPr>
        <a:xfrm>
          <a:off x="1816581" y="3394276"/>
          <a:ext cx="1130421" cy="1130421"/>
        </a:xfrm>
        <a:prstGeom prst="ellipse">
          <a:avLst/>
        </a:prstGeom>
        <a:solidFill>
          <a:schemeClr val="accent5">
            <a:hueOff val="12092555"/>
            <a:satOff val="-5650"/>
            <a:lumOff val="-6352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200" kern="1200" smtClean="0"/>
            <a:t>防疫小測驗</a:t>
          </a:r>
          <a:endParaRPr lang="zh-TW" sz="1200" kern="1200"/>
        </a:p>
      </dsp:txBody>
      <dsp:txXfrm>
        <a:off x="1982127" y="3559822"/>
        <a:ext cx="799329" cy="799329"/>
      </dsp:txXfrm>
    </dsp:sp>
    <dsp:sp modelId="{CD52817C-5A5A-4A3C-BCAE-56755B473A4C}">
      <dsp:nvSpPr>
        <dsp:cNvPr id="0" name=""/>
        <dsp:cNvSpPr/>
      </dsp:nvSpPr>
      <dsp:spPr>
        <a:xfrm rot="12600000">
          <a:off x="1504525" y="3348847"/>
          <a:ext cx="300024" cy="3815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12092555"/>
            <a:satOff val="-5650"/>
            <a:lumOff val="-635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900" kern="1200"/>
        </a:p>
      </dsp:txBody>
      <dsp:txXfrm rot="10800000">
        <a:off x="1588503" y="3447652"/>
        <a:ext cx="210017" cy="228911"/>
      </dsp:txXfrm>
    </dsp:sp>
    <dsp:sp modelId="{7B412ADD-5A21-4D23-A3AF-3933A727D188}">
      <dsp:nvSpPr>
        <dsp:cNvPr id="0" name=""/>
        <dsp:cNvSpPr/>
      </dsp:nvSpPr>
      <dsp:spPr>
        <a:xfrm>
          <a:off x="347365" y="2546023"/>
          <a:ext cx="1130421" cy="1130421"/>
        </a:xfrm>
        <a:prstGeom prst="ellipse">
          <a:avLst/>
        </a:prstGeom>
        <a:solidFill>
          <a:schemeClr val="accent5">
            <a:hueOff val="16123407"/>
            <a:satOff val="-7534"/>
            <a:lumOff val="-8470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200" kern="1200" smtClean="0"/>
            <a:t>你的防疫觀念正確嗎？</a:t>
          </a:r>
          <a:endParaRPr lang="zh-TW" sz="1200" kern="1200"/>
        </a:p>
      </dsp:txBody>
      <dsp:txXfrm>
        <a:off x="512911" y="2711569"/>
        <a:ext cx="799329" cy="799329"/>
      </dsp:txXfrm>
    </dsp:sp>
    <dsp:sp modelId="{36190EA6-7112-4906-B923-44F600178D10}">
      <dsp:nvSpPr>
        <dsp:cNvPr id="0" name=""/>
        <dsp:cNvSpPr/>
      </dsp:nvSpPr>
      <dsp:spPr>
        <a:xfrm rot="16200000">
          <a:off x="762563" y="2080714"/>
          <a:ext cx="300024" cy="3815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16123407"/>
            <a:satOff val="-7534"/>
            <a:lumOff val="-847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900" kern="1200"/>
        </a:p>
      </dsp:txBody>
      <dsp:txXfrm>
        <a:off x="807567" y="2202021"/>
        <a:ext cx="210017" cy="228911"/>
      </dsp:txXfrm>
    </dsp:sp>
    <dsp:sp modelId="{4D008782-547B-4D9F-B1D3-969DF4FE7937}">
      <dsp:nvSpPr>
        <dsp:cNvPr id="0" name=""/>
        <dsp:cNvSpPr/>
      </dsp:nvSpPr>
      <dsp:spPr>
        <a:xfrm>
          <a:off x="347365" y="849518"/>
          <a:ext cx="1130421" cy="1130421"/>
        </a:xfrm>
        <a:prstGeom prst="ellipse">
          <a:avLst/>
        </a:prstGeom>
        <a:solidFill>
          <a:schemeClr val="accent5">
            <a:hueOff val="20154258"/>
            <a:satOff val="-9417"/>
            <a:lumOff val="-10587"/>
            <a:alphaOff val="0"/>
          </a:schemeClr>
        </a:solidFill>
        <a:ln w="1270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200" kern="1200" smtClean="0"/>
            <a:t>擊敗新冠病毒，健康久久！</a:t>
          </a:r>
          <a:endParaRPr lang="zh-TW" sz="1200" kern="1200"/>
        </a:p>
      </dsp:txBody>
      <dsp:txXfrm>
        <a:off x="512911" y="1015064"/>
        <a:ext cx="799329" cy="799329"/>
      </dsp:txXfrm>
    </dsp:sp>
    <dsp:sp modelId="{E9CD3EB7-4D99-46C9-847C-29DD46B0710B}">
      <dsp:nvSpPr>
        <dsp:cNvPr id="0" name=""/>
        <dsp:cNvSpPr/>
      </dsp:nvSpPr>
      <dsp:spPr>
        <a:xfrm rot="19800000">
          <a:off x="1489818" y="804089"/>
          <a:ext cx="300024" cy="381517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20154258"/>
            <a:satOff val="-9417"/>
            <a:lumOff val="-1058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900" kern="1200"/>
        </a:p>
      </dsp:txBody>
      <dsp:txXfrm>
        <a:off x="1495847" y="902894"/>
        <a:ext cx="210017" cy="22891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1">
  <dgm:title val=""/>
  <dgm:desc val=""/>
  <dgm:catLst>
    <dgm:cat type="relationship" pri="25000"/>
    <dgm:cat type="convert" pri="2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resizeHandles val="exact"/>
    </dgm:varLst>
    <dgm:alg type="composite">
      <dgm:param type="ar" val="1.25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hoose name="Name2">
          <dgm:if name="Name3" axis="ch" ptType="node" func="cnt" op="equ" val="0">
            <dgm:constrLst/>
          </dgm:if>
          <dgm:if name="Name4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r" for="ch" forName="line1" refType="l" refFor="ch" refForName="text1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5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4432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6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86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717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7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r" for="ch" forName="text1" refType="w"/>
              <dgm:constr type="t" for="ch" forName="text1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29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r" for="ch" forName="text2" refType="w"/>
              <dgm:constr type="t" for="ch" forName="text2" refType="b" refFor="ch" refForName="text1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662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r" for="ch" forName="text3" refType="w"/>
              <dgm:constr type="t" for="ch" forName="text3" refType="b" refFor="ch" refForName="text2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425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r" for="ch" forName="text4" refType="w"/>
              <dgm:constr type="t" for="ch" forName="text4" refType="b" refFor="ch" refForName="text3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852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8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3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r" for="ch" forName="text1" refType="w"/>
              <dgm:constr type="ctrY" for="ch" forName="text1" refType="h" fact="0.13"/>
              <dgm:constr type="l" for="ch" forName="line1" refType="w" fact="0.625"/>
              <dgm:constr type="ctrY" for="ch" forName="line1" refType="ctrY" refFor="ch" refForName="text1"/>
              <dgm:constr type="w" for="ch" forName="line1" refType="w" fact="0.075"/>
              <dgm:constr type="h" for="ch" forName="line1"/>
              <dgm:constr type="l" for="ch" forName="d1" refType="w" fact="0.3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3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r" for="ch" forName="text2" refType="w"/>
              <dgm:constr type="ctrY" for="ch" forName="text2" refType="h" fact="0.27"/>
              <dgm:constr type="l" for="ch" forName="line2" refType="w" fact="0.625"/>
              <dgm:constr type="ctrY" for="ch" forName="line2" refType="ctrY" refFor="ch" refForName="text2"/>
              <dgm:constr type="w" for="ch" forName="line2" refType="w" fact="0.075"/>
              <dgm:constr type="h" for="ch" forName="line2"/>
              <dgm:constr type="l" for="ch" forName="d2" refType="w" fact="0.3498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r" for="ch" forName="text3" refType="w"/>
              <dgm:constr type="ctrY" for="ch" forName="text3" refType="h" fact="0.41"/>
              <dgm:constr type="l" for="ch" forName="line3" refType="w" fact="0.625"/>
              <dgm:constr type="ctrY" for="ch" forName="line3" refType="ctrY" refFor="ch" refForName="text3"/>
              <dgm:constr type="w" for="ch" forName="line3" refType="w" fact="0.075"/>
              <dgm:constr type="h" for="ch" forName="line3"/>
              <dgm:constr type="l" for="ch" forName="d3" refType="w" fact="0.394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r" for="ch" forName="text4" refType="w"/>
              <dgm:constr type="ctrY" for="ch" forName="text4" refType="h" fact="0.547"/>
              <dgm:constr type="l" for="ch" forName="line4" refType="w" fact="0.625"/>
              <dgm:constr type="ctrY" for="ch" forName="line4" refType="ctrY" refFor="ch" refForName="text4"/>
              <dgm:constr type="w" for="ch" forName="line4" refType="w" fact="0.075"/>
              <dgm:constr type="h" for="ch" forName="line4"/>
              <dgm:constr type="l" for="ch" forName="d4" refType="w" fact="0.446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r" for="ch" forName="text5" refType="w"/>
              <dgm:constr type="ctrY" for="ch" forName="text5" refType="h" fact="0.68"/>
              <dgm:constr type="l" for="ch" forName="line5" refType="w" fact="0.625"/>
              <dgm:constr type="ctrY" for="ch" forName="line5" refType="ctrY" refFor="ch" refForName="text5"/>
              <dgm:constr type="w" for="ch" forName="line5" refType="w" fact="0.075"/>
              <dgm:constr type="h" for="ch" forName="line5"/>
              <dgm:constr type="l" for="ch" forName="d5" refType="w" fact="0.49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9"/>
        </dgm:choose>
      </dgm:if>
      <dgm:else name="Name10">
        <dgm:choose name="Name11">
          <dgm:if name="Name12" axis="ch" ptType="node" func="cnt" op="equ" val="0">
            <dgm:constrLst/>
          </dgm:if>
          <dgm:if name="Name13" axis="ch" ptType="node" func="cnt" op="equ" val="1">
            <dgm:constrLst>
              <dgm:constr type="primFontSz" for="des" ptType="node" op="equ" val="65"/>
              <dgm:constr type="w" for="ch" forName="circle1" refType="w" fact="0.6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</dgm:constrLst>
          </dgm:if>
          <dgm:if name="Name14" axis="ch" ptType="node" func="cnt" op="equ" val="2">
            <dgm:constrLst>
              <dgm:constr type="primFontSz" for="des" ptType="node" op="equ" val="65"/>
              <dgm:constr type="w" for="ch" forName="circle1" refType="w" fact="0.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312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5"/>
              <dgm:constr type="h" for="ch" forName="d1" refType="h" fact="0.469"/>
              <dgm:constr type="w" for="ch" forName="circle2" refType="w" fact="0.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312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55675"/>
              <dgm:constr type="b" for="ch" forName="d2" refType="h" fact="0.7975"/>
              <dgm:constr type="w" for="ch" forName="d2" refType="w" fact="0.1815"/>
              <dgm:constr type="h" for="ch" forName="d2" refType="h" fact="0.3283"/>
            </dgm:constrLst>
          </dgm:if>
          <dgm:if name="Name15" axis="ch" ptType="node" func="cnt" op="equ" val="3">
            <dgm:constrLst>
              <dgm:constr type="primFontSz" for="des" ptType="node" op="equ" val="65"/>
              <dgm:constr type="w" for="ch" forName="circle1" refType="w" fact="0.12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21875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7"/>
              <dgm:constr type="h" for="ch" forName="d1" refType="h" fact="0.5155"/>
              <dgm:constr type="w" for="ch" forName="circle2" refType="w" fact="0.36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21875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14"/>
              <dgm:constr type="b" for="ch" forName="d2" refType="h" fact="0.72969"/>
              <dgm:constr type="w" for="ch" forName="d2" refType="w" fact="0.2387"/>
              <dgm:constr type="h" for="ch" forName="d2" refType="h" fact="0.4017"/>
              <dgm:constr type="w" for="ch" forName="circle3" refType="w" fact="0.6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21875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2825"/>
              <dgm:constr type="b" for="ch" forName="d3" refType="h" fact="0.83375"/>
              <dgm:constr type="w" for="ch" forName="d3" refType="w" fact="0.1527"/>
              <dgm:constr type="h" for="ch" forName="d3" refType="h" fact="0.287"/>
            </dgm:constrLst>
          </dgm:if>
          <dgm:if name="Name16" axis="ch" ptType="node" func="cnt" op="equ" val="4">
            <dgm:constrLst>
              <dgm:constr type="primFontSz" for="des" ptType="node" op="equ" val="65"/>
              <dgm:constr type="w" for="ch" forName="circle1" refType="w" fact="0.085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7938"/>
              <dgm:constr type="l" for="ch" forName="text1"/>
              <dgm:constr type="t" for="ch" forName="text1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05"/>
              <dgm:constr type="b" for="ch" forName="d1" refType="h" fact="0.62"/>
              <dgm:constr type="w" for="ch" forName="d1" refType="w" fact="0.33"/>
              <dgm:constr type="h" for="ch" forName="d1" refType="h" fact="0.53"/>
              <dgm:constr type="w" for="ch" forName="circle2" refType="w" fact="0.2571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7938"/>
              <dgm:constr type="l" for="ch" forName="text2"/>
              <dgm:constr type="t" for="ch" forName="text2" refType="b" refFor="ch" refForName="text1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3375"/>
              <dgm:constr type="b" for="ch" forName="d2" refType="h" fact="0.70438"/>
              <dgm:constr type="w" for="ch" forName="d2" refType="w" fact="0.2585"/>
              <dgm:constr type="h" for="ch" forName="d2" refType="h" fact="0.43525"/>
              <dgm:constr type="w" for="ch" forName="circle3" refType="w" fact="0.4285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7938"/>
              <dgm:constr type="l" for="ch" forName="text3"/>
              <dgm:constr type="t" for="ch" forName="text3" refType="b" refFor="ch" refForName="text2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5745"/>
              <dgm:constr type="b" for="ch" forName="d3" refType="h" fact="0.78031"/>
              <dgm:constr type="w" for="ch" forName="d3" refType="w" fact="0.1995"/>
              <dgm:constr type="h" for="ch" forName="d3" refType="h" fact="0.332"/>
              <dgm:constr type="w" for="ch" forName="circle4" refType="w" fact="0.6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7938"/>
              <dgm:constr type="l" for="ch" forName="text4"/>
              <dgm:constr type="t" for="ch" forName="text4" refType="b" refFor="ch" refForName="text3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1475"/>
              <dgm:constr type="b" for="ch" forName="d4" refType="h" fact="0.85594"/>
              <dgm:constr type="w" for="ch" forName="d4" refType="w" fact="0.1394"/>
              <dgm:constr type="h" for="ch" forName="d4" refType="h" fact="0.2282"/>
            </dgm:constrLst>
          </dgm:if>
          <dgm:if name="Name17" axis="ch" ptType="node" func="cnt" op="gte" val="5">
            <dgm:constrLst>
              <dgm:constr type="primFontSz" for="des" ptType="node" op="equ" val="65"/>
              <dgm:constr type="w" for="ch" forName="circle1" refType="w" fact="0.0667"/>
              <dgm:constr type="h" for="ch" forName="circle1" refType="w" refFor="ch" refForName="circle1"/>
              <dgm:constr type="ctrX" for="ch" forName="circle1" refType="w" fact="0.7"/>
              <dgm:constr type="ctrY" for="ch" forName="circle1" refType="h" fact="0.625"/>
              <dgm:constr type="w" for="ch" forName="text1" refType="w" fact="0.3"/>
              <dgm:constr type="h" for="ch" forName="text1" refType="h" fact="0.1324"/>
              <dgm:constr type="l" for="ch" forName="text1"/>
              <dgm:constr type="ctrY" for="ch" forName="text1" refType="h" fact="0.13"/>
              <dgm:constr type="l" for="ch" forName="line1" refType="r" refFor="ch" refForName="text1"/>
              <dgm:constr type="ctrY" for="ch" forName="line1" refType="ctrY" refFor="ch" refForName="text1"/>
              <dgm:constr type="r" for="ch" forName="line1" refType="w" fact="0.375"/>
              <dgm:constr type="h" for="ch" forName="line1"/>
              <dgm:constr type="r" for="ch" forName="d1" refType="w" fact="0.7"/>
              <dgm:constr type="b" for="ch" forName="d1" refType="h" fact="0.625"/>
              <dgm:constr type="w" for="ch" forName="d1" refType="w" fact="0.3245"/>
              <dgm:constr type="h" for="ch" forName="d1" refType="h" fact="0.495"/>
              <dgm:constr type="w" for="ch" forName="circle2" refType="w" fact="0.2"/>
              <dgm:constr type="h" for="ch" forName="circle2" refType="w" refFor="ch" refForName="circle2"/>
              <dgm:constr type="ctrX" for="ch" forName="circle2" refType="w" fact="0.7"/>
              <dgm:constr type="ctrY" for="ch" forName="circle2" refType="h" fact="0.625"/>
              <dgm:constr type="w" for="ch" forName="text2" refType="w" fact="0.3"/>
              <dgm:constr type="h" for="ch" forName="text2" refType="h" fact="0.1324"/>
              <dgm:constr type="l" for="ch" forName="text2"/>
              <dgm:constr type="ctrY" for="ch" forName="text2" refType="h" fact="0.27"/>
              <dgm:constr type="l" for="ch" forName="line2" refType="r" refFor="ch" refForName="text2"/>
              <dgm:constr type="ctrY" for="ch" forName="line2" refType="ctrY" refFor="ch" refForName="text2"/>
              <dgm:constr type="r" for="ch" forName="line2" refType="w" fact="0.375"/>
              <dgm:constr type="h" for="ch" forName="line2"/>
              <dgm:constr type="r" for="ch" forName="d2" refType="w" fact="0.6502"/>
              <dgm:constr type="b" for="ch" forName="d2" refType="h" fact="0.682"/>
              <dgm:constr type="w" for="ch" forName="d2" refType="w" fact="0.275"/>
              <dgm:constr type="h" for="ch" forName="d2" refType="h" fact="0.41215"/>
              <dgm:constr type="w" for="ch" forName="circle3" refType="w" fact="0.3334"/>
              <dgm:constr type="h" for="ch" forName="circle3" refType="w" refFor="ch" refForName="circle3"/>
              <dgm:constr type="ctrX" for="ch" forName="circle3" refType="ctrX" refFor="ch" refForName="circle1"/>
              <dgm:constr type="ctrY" for="ch" forName="circle3" refType="ctrY" refFor="ch" refForName="circle1"/>
              <dgm:constr type="w" for="ch" forName="text3" refType="w" fact="0.3"/>
              <dgm:constr type="h" for="ch" forName="text3" refType="h" fact="0.1324"/>
              <dgm:constr type="l" for="ch" forName="text3"/>
              <dgm:constr type="ctrY" for="ch" forName="text3" refType="h" fact="0.41"/>
              <dgm:constr type="l" for="ch" forName="line3" refType="r" refFor="ch" refForName="text3"/>
              <dgm:constr type="ctrY" for="ch" forName="line3" refType="ctrY" refFor="ch" refForName="text3"/>
              <dgm:constr type="r" for="ch" forName="line3" refType="w" fact="0.375"/>
              <dgm:constr type="h" for="ch" forName="line3"/>
              <dgm:constr type="r" for="ch" forName="d3" refType="w" fact="0.606"/>
              <dgm:constr type="b" for="ch" forName="d3" refType="h" fact="0.735"/>
              <dgm:constr type="w" for="ch" forName="d3" refType="w" fact="0.231"/>
              <dgm:constr type="h" for="ch" forName="d3" refType="h" fact="0.325"/>
              <dgm:constr type="w" for="ch" forName="circle4" refType="w" fact="0.4667"/>
              <dgm:constr type="h" for="ch" forName="circle4" refType="w" refFor="ch" refForName="circle4"/>
              <dgm:constr type="ctrX" for="ch" forName="circle4" refType="ctrX" refFor="ch" refForName="circle1"/>
              <dgm:constr type="ctrY" for="ch" forName="circle4" refType="ctrY" refFor="ch" refForName="circle1"/>
              <dgm:constr type="w" for="ch" forName="text4" refType="w" fact="0.3"/>
              <dgm:constr type="h" for="ch" forName="text4" refType="h" fact="0.1324"/>
              <dgm:constr type="l" for="ch" forName="text4"/>
              <dgm:constr type="ctrY" for="ch" forName="text4" refType="h" fact="0.547"/>
              <dgm:constr type="l" for="ch" forName="line4" refType="r" refFor="ch" refForName="text4"/>
              <dgm:constr type="ctrY" for="ch" forName="line4" refType="ctrY" refFor="ch" refForName="text4"/>
              <dgm:constr type="r" for="ch" forName="line4" refType="w" fact="0.375"/>
              <dgm:constr type="h" for="ch" forName="line4"/>
              <dgm:constr type="r" for="ch" forName="d4" refType="w" fact="0.554"/>
              <dgm:constr type="b" for="ch" forName="d4" refType="h" fact="0.795"/>
              <dgm:constr type="w" for="ch" forName="d4" refType="w" fact="0.179"/>
              <dgm:constr type="h" for="ch" forName="d4" refType="h" fact="0.248"/>
              <dgm:constr type="w" for="ch" forName="circle5" refType="w" fact="0.6"/>
              <dgm:constr type="h" for="ch" forName="circle5" refType="w" refFor="ch" refForName="circle5"/>
              <dgm:constr type="ctrX" for="ch" forName="circle5" refType="ctrX" refFor="ch" refForName="circle1"/>
              <dgm:constr type="ctrY" for="ch" forName="circle5" refType="ctrY" refFor="ch" refForName="circle1"/>
              <dgm:constr type="w" for="ch" forName="text5" refType="w" fact="0.3"/>
              <dgm:constr type="h" for="ch" forName="text5" refType="h" fact="0.1324"/>
              <dgm:constr type="l" for="ch" forName="text5"/>
              <dgm:constr type="ctrY" for="ch" forName="text5" refType="h" fact="0.68"/>
              <dgm:constr type="l" for="ch" forName="line5" refType="r" refFor="ch" refForName="text5"/>
              <dgm:constr type="ctrY" for="ch" forName="line5" refType="ctrY" refFor="ch" refForName="text5"/>
              <dgm:constr type="r" for="ch" forName="line5" refType="w" fact="0.375"/>
              <dgm:constr type="h" for="ch" forName="line5"/>
              <dgm:constr type="r" for="ch" forName="d5" refType="w" fact="0.505"/>
              <dgm:constr type="b" for="ch" forName="d5" refType="h" fact="0.855"/>
              <dgm:constr type="w" for="ch" forName="d5" refType="w" fact="0.13"/>
              <dgm:constr type="h" for="ch" forName="d5" refType="h" fact="0.175"/>
            </dgm:constrLst>
          </dgm:if>
          <dgm:else name="Name18"/>
        </dgm:choose>
      </dgm:else>
    </dgm:choose>
    <dgm:ruleLst/>
    <dgm:forEach name="Name19" axis="ch" ptType="node" cnt="1">
      <dgm:layoutNode name="circle1" styleLbl="l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text1" styleLbl="revTx">
        <dgm:varLst>
          <dgm:bulletEnabled val="1"/>
        </dgm:varLst>
        <dgm:choose name="Name20">
          <dgm:if name="Name21" func="var" arg="dir" op="equ" val="norm">
            <dgm:choose name="Name22">
              <dgm:if name="Name2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4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25">
            <dgm:choose name="Name26">
              <dgm:if name="Name2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28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29">
          <dgm:if name="Name30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31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1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1" styleLbl="callout">
        <dgm:alg type="sp"/>
        <dgm:choose name="Name32">
          <dgm:if name="Name33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34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35" axis="ch" ptType="node" st="2" cnt="1">
      <dgm:layoutNode name="circle2" styleLbl="lnNode1">
        <dgm:alg type="sp"/>
        <dgm:shape xmlns:r="http://schemas.openxmlformats.org/officeDocument/2006/relationships" type="ellipse" r:blip="" zOrderOff="-5">
          <dgm:adjLst/>
        </dgm:shape>
        <dgm:presOf/>
        <dgm:constrLst/>
        <dgm:ruleLst/>
      </dgm:layoutNode>
      <dgm:layoutNode name="text2" styleLbl="revTx">
        <dgm:varLst>
          <dgm:bulletEnabled val="1"/>
        </dgm:varLst>
        <dgm:choose name="Name36">
          <dgm:if name="Name37" func="var" arg="dir" op="equ" val="norm">
            <dgm:choose name="Name38">
              <dgm:if name="Name3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0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41">
            <dgm:choose name="Name42">
              <dgm:if name="Name43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44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45">
          <dgm:if name="Name46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47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2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2" styleLbl="callout">
        <dgm:alg type="sp"/>
        <dgm:choose name="Name48">
          <dgm:if name="Name49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50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51" axis="ch" ptType="node" st="3" cnt="1">
      <dgm:layoutNode name="circle3" styleLbl="lnNode1">
        <dgm:alg type="sp"/>
        <dgm:shape xmlns:r="http://schemas.openxmlformats.org/officeDocument/2006/relationships" type="ellipse" r:blip="" zOrderOff="-10">
          <dgm:adjLst/>
        </dgm:shape>
        <dgm:presOf/>
        <dgm:constrLst/>
        <dgm:ruleLst/>
      </dgm:layoutNode>
      <dgm:layoutNode name="text3" styleLbl="revTx">
        <dgm:varLst>
          <dgm:bulletEnabled val="1"/>
        </dgm:varLst>
        <dgm:choose name="Name52">
          <dgm:if name="Name53" func="var" arg="dir" op="equ" val="norm">
            <dgm:choose name="Name54">
              <dgm:if name="Name5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56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57">
            <dgm:choose name="Name58">
              <dgm:if name="Name59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60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61">
          <dgm:if name="Name62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63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3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3" styleLbl="callout">
        <dgm:alg type="sp"/>
        <dgm:choose name="Name64">
          <dgm:if name="Name65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66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67" axis="ch" ptType="node" st="4" cnt="1">
      <dgm:layoutNode name="circle4" styleLbl="lnNode1">
        <dgm:alg type="sp"/>
        <dgm:shape xmlns:r="http://schemas.openxmlformats.org/officeDocument/2006/relationships" type="ellipse" r:blip="" zOrderOff="-15">
          <dgm:adjLst/>
        </dgm:shape>
        <dgm:presOf/>
        <dgm:constrLst/>
        <dgm:ruleLst/>
      </dgm:layoutNode>
      <dgm:layoutNode name="text4" styleLbl="revTx">
        <dgm:varLst>
          <dgm:bulletEnabled val="1"/>
        </dgm:varLst>
        <dgm:choose name="Name68">
          <dgm:if name="Name69" func="var" arg="dir" op="equ" val="norm">
            <dgm:choose name="Name70">
              <dgm:if name="Name7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2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73">
            <dgm:choose name="Name74">
              <dgm:if name="Name75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6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77">
          <dgm:if name="Name78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79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4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4" styleLbl="callout">
        <dgm:alg type="sp"/>
        <dgm:choose name="Name80">
          <dgm:if name="Name81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82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  <dgm:forEach name="Name83" axis="ch" ptType="node" st="5" cnt="1">
      <dgm:layoutNode name="circle5" styleLbl="lnNode1">
        <dgm:alg type="sp"/>
        <dgm:shape xmlns:r="http://schemas.openxmlformats.org/officeDocument/2006/relationships" type="ellipse" r:blip="" zOrderOff="-20">
          <dgm:adjLst/>
        </dgm:shape>
        <dgm:presOf/>
        <dgm:constrLst/>
        <dgm:ruleLst/>
      </dgm:layoutNode>
      <dgm:layoutNode name="text5" styleLbl="revTx">
        <dgm:varLst>
          <dgm:bulletEnabled val="1"/>
        </dgm:varLst>
        <dgm:choose name="Name84">
          <dgm:if name="Name85" func="var" arg="dir" op="equ" val="norm">
            <dgm:choose name="Name86">
              <dgm:if name="Name87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88">
                <dgm:alg type="tx">
                  <dgm:param type="parTxLTRAlign" val="l"/>
                  <dgm:param type="parTxRTLAlign" val="l"/>
                </dgm:alg>
              </dgm:else>
            </dgm:choose>
          </dgm:if>
          <dgm:else name="Name89">
            <dgm:choose name="Name90">
              <dgm:if name="Name91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92">
                <dgm:alg type="tx">
                  <dgm:param type="parTxLTRAlign" val="r"/>
                  <dgm:param type="parTxRTLAlign" val="r"/>
                </dgm:alg>
              </dgm:else>
            </dgm:choose>
          </dgm:else>
        </dgm:choose>
        <dgm:shape xmlns:r="http://schemas.openxmlformats.org/officeDocument/2006/relationships" type="rect" r:blip="">
          <dgm:adjLst/>
        </dgm:shape>
        <dgm:presOf axis="desOrSelf" ptType="node"/>
        <dgm:choose name="Name93">
          <dgm:if name="Name94" func="var" arg="dir" op="equ" val="norm">
            <dgm:constrLst>
              <dgm:constr type="tMarg" refType="primFontSz" fact="0.1"/>
              <dgm:constr type="bMarg" refType="primFontSz" fact="0.1"/>
              <dgm:constr type="rMarg" refType="primFontSz" fact="0.1"/>
            </dgm:constrLst>
          </dgm:if>
          <dgm:else name="Name95">
            <dgm:constrLst>
              <dgm:constr type="tMarg" refType="primFontSz" fact="0.1"/>
              <dgm:constr type="bMarg" refType="primFontSz" fact="0.1"/>
              <dgm:constr type="lMarg" refType="primFontSz" fact="0.1"/>
            </dgm:constrLst>
          </dgm:else>
        </dgm:choose>
        <dgm:ruleLst>
          <dgm:rule type="primFontSz" val="5" fact="NaN" max="NaN"/>
        </dgm:ruleLst>
      </dgm:layoutNode>
      <dgm:layoutNode name="line5" styleLbl="callout">
        <dgm:alg type="sp"/>
        <dgm:shape xmlns:r="http://schemas.openxmlformats.org/officeDocument/2006/relationships" type="line" r:blip="">
          <dgm:adjLst/>
        </dgm:shape>
        <dgm:presOf/>
        <dgm:constrLst/>
        <dgm:ruleLst/>
      </dgm:layoutNode>
      <dgm:layoutNode name="d5" styleLbl="callout">
        <dgm:alg type="sp"/>
        <dgm:choose name="Name96">
          <dgm:if name="Name97" func="var" arg="dir" op="equ" val="norm">
            <dgm:shape xmlns:r="http://schemas.openxmlformats.org/officeDocument/2006/relationships" rot="90" type="line" r:blip="">
              <dgm:adjLst/>
            </dgm:shape>
          </dgm:if>
          <dgm:else name="Name98">
            <dgm:shape xmlns:r="http://schemas.openxmlformats.org/officeDocument/2006/relationships" rot="180" type="line" r:blip="">
              <dgm:adjLst/>
            </dgm:shape>
          </dgm:else>
        </dgm:choos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761564-30A8-40C0-9B64-7196EA31D146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7743A7-C253-4E90-B999-32D8AFBFB87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41191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766953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18903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0288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6954625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55116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1796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4049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32613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80055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5261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056181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793783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5383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9078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5093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94578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66032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CFE5219-52B6-44C6-9A5B-DA8E5DDB8E3F}" type="datetimeFigureOut">
              <a:rPr lang="zh-TW" altLang="en-US" smtClean="0"/>
              <a:t>2022/11/15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011025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7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latin typeface="+mj-ea"/>
              </a:rPr>
              <a:t>防疫大作戰</a:t>
            </a:r>
            <a:endParaRPr lang="zh-TW" altLang="en-US" sz="4800" dirty="0"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81588"/>
          </a:xfrm>
        </p:spPr>
        <p:txBody>
          <a:bodyPr>
            <a:normAutofit/>
          </a:bodyPr>
          <a:lstStyle/>
          <a:p>
            <a:r>
              <a:rPr lang="zh-TW" altLang="en-US" sz="2800" dirty="0"/>
              <a:t>打擊新冠病毒，守護健康你我有責</a:t>
            </a:r>
          </a:p>
        </p:txBody>
      </p:sp>
      <p:pic>
        <p:nvPicPr>
          <p:cNvPr id="6" name="圖片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4988" y="1700808"/>
            <a:ext cx="4286250" cy="55340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防疫須知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286280"/>
              </p:ext>
            </p:extLst>
          </p:nvPr>
        </p:nvGraphicFramePr>
        <p:xfrm>
          <a:off x="533400" y="533400"/>
          <a:ext cx="6554788" cy="37671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mtClean="0"/>
              <a:t>保持社交距離</a:t>
            </a:r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2906186"/>
              </p:ext>
            </p:extLst>
          </p:nvPr>
        </p:nvGraphicFramePr>
        <p:xfrm>
          <a:off x="1691680" y="332656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548680"/>
            <a:ext cx="3028911" cy="13950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75754976"/>
              </p:ext>
            </p:extLst>
          </p:nvPr>
        </p:nvGraphicFramePr>
        <p:xfrm>
          <a:off x="179512" y="332656"/>
          <a:ext cx="4763585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5" name="圖片 4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64088" y="1912101"/>
            <a:ext cx="3672408" cy="395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</p:sld>
</file>

<file path=ppt/theme/theme1.xml><?xml version="1.0" encoding="utf-8"?>
<a:theme xmlns:a="http://schemas.openxmlformats.org/drawingml/2006/main" name="切割線">
  <a:themeElements>
    <a:clrScheme name="切割線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切割線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切割線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1307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微軟正黑體</vt:lpstr>
      <vt:lpstr>新細明體</vt:lpstr>
      <vt:lpstr>Calibri</vt:lpstr>
      <vt:lpstr>Century Gothic</vt:lpstr>
      <vt:lpstr>Wingdings 3</vt:lpstr>
      <vt:lpstr>切割線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52</cp:revision>
  <dcterms:created xsi:type="dcterms:W3CDTF">2014-02-08T16:25:00Z</dcterms:created>
  <dcterms:modified xsi:type="dcterms:W3CDTF">2022-11-15T07:53:12Z</dcterms:modified>
</cp:coreProperties>
</file>