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21EFCA-3B34-4057-A91D-0477B303A0AC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04C7452-D165-4341-A38D-C82F250887DC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EDFFC677-9B4B-47E1-B3A9-F2C09216B85D}" type="parTrans" cxnId="{BE9D304C-AD54-47E6-B306-11D528C2D06C}">
      <dgm:prSet/>
      <dgm:spPr/>
      <dgm:t>
        <a:bodyPr/>
        <a:lstStyle/>
        <a:p>
          <a:endParaRPr lang="zh-TW" altLang="en-US"/>
        </a:p>
      </dgm:t>
    </dgm:pt>
    <dgm:pt modelId="{7AE87B6F-7496-4936-A2E6-C7D14B77B98D}" type="sibTrans" cxnId="{BE9D304C-AD54-47E6-B306-11D528C2D06C}">
      <dgm:prSet/>
      <dgm:spPr/>
      <dgm:t>
        <a:bodyPr/>
        <a:lstStyle/>
        <a:p>
          <a:endParaRPr lang="zh-TW" altLang="en-US"/>
        </a:p>
      </dgm:t>
    </dgm:pt>
    <dgm:pt modelId="{A1C7BEA1-8843-420E-960C-6DC4B8162F78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E00868CB-5758-4A21-A2C1-9B32DF920174}" type="parTrans" cxnId="{26E82C7B-0F3F-49AE-A228-E25E1F932D73}">
      <dgm:prSet/>
      <dgm:spPr/>
      <dgm:t>
        <a:bodyPr/>
        <a:lstStyle/>
        <a:p>
          <a:endParaRPr lang="zh-TW" altLang="en-US"/>
        </a:p>
      </dgm:t>
    </dgm:pt>
    <dgm:pt modelId="{B48CDEBB-6F70-40CF-BF8D-B2A6919B1D93}" type="sibTrans" cxnId="{26E82C7B-0F3F-49AE-A228-E25E1F932D73}">
      <dgm:prSet/>
      <dgm:spPr/>
      <dgm:t>
        <a:bodyPr/>
        <a:lstStyle/>
        <a:p>
          <a:endParaRPr lang="zh-TW" altLang="en-US"/>
        </a:p>
      </dgm:t>
    </dgm:pt>
    <dgm:pt modelId="{A101AF29-BBBB-45BA-B351-FC633BB6C3CC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3BA7C81A-8CCB-48BB-AC3A-FDF34C0D4440}" type="parTrans" cxnId="{4E2FB4EA-8EDF-4836-A166-DEAFA431FDAA}">
      <dgm:prSet/>
      <dgm:spPr/>
      <dgm:t>
        <a:bodyPr/>
        <a:lstStyle/>
        <a:p>
          <a:endParaRPr lang="zh-TW" altLang="en-US"/>
        </a:p>
      </dgm:t>
    </dgm:pt>
    <dgm:pt modelId="{19601658-DEE7-4D6C-9AFA-E076FF48D586}" type="sibTrans" cxnId="{4E2FB4EA-8EDF-4836-A166-DEAFA431FDAA}">
      <dgm:prSet/>
      <dgm:spPr/>
      <dgm:t>
        <a:bodyPr/>
        <a:lstStyle/>
        <a:p>
          <a:endParaRPr lang="zh-TW" altLang="en-US"/>
        </a:p>
      </dgm:t>
    </dgm:pt>
    <dgm:pt modelId="{71A6522F-02C8-47AC-AE36-DF59B845C448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23409E26-3A7A-4930-A795-80ADA04305F9}" type="sibTrans" cxnId="{7EA12E34-A3B3-49A0-A5E6-3880CE28A730}">
      <dgm:prSet/>
      <dgm:spPr/>
      <dgm:t>
        <a:bodyPr/>
        <a:lstStyle/>
        <a:p>
          <a:endParaRPr lang="zh-TW" altLang="en-US"/>
        </a:p>
      </dgm:t>
    </dgm:pt>
    <dgm:pt modelId="{3E036D24-A1C3-4E16-BAD0-3B9FBA35B28E}" type="parTrans" cxnId="{7EA12E34-A3B3-49A0-A5E6-3880CE28A730}">
      <dgm:prSet/>
      <dgm:spPr/>
      <dgm:t>
        <a:bodyPr/>
        <a:lstStyle/>
        <a:p>
          <a:endParaRPr lang="zh-TW" altLang="en-US"/>
        </a:p>
      </dgm:t>
    </dgm:pt>
    <dgm:pt modelId="{84393DC1-2C92-45FA-8EEE-F1DE3257807D}" type="pres">
      <dgm:prSet presAssocID="{3C21EFCA-3B34-4057-A91D-0477B303A0AC}" presName="Name0" presStyleCnt="0">
        <dgm:presLayoutVars>
          <dgm:dir/>
          <dgm:resizeHandles val="exact"/>
        </dgm:presLayoutVars>
      </dgm:prSet>
      <dgm:spPr/>
    </dgm:pt>
    <dgm:pt modelId="{7B00CE5B-17AF-42F9-95F6-2C0EC8A101CD}" type="pres">
      <dgm:prSet presAssocID="{3C21EFCA-3B34-4057-A91D-0477B303A0AC}" presName="fgShape" presStyleLbl="fgShp" presStyleIdx="0" presStyleCnt="1"/>
      <dgm:spPr/>
    </dgm:pt>
    <dgm:pt modelId="{2EB05516-D2CC-4277-919F-338F197230D7}" type="pres">
      <dgm:prSet presAssocID="{3C21EFCA-3B34-4057-A91D-0477B303A0AC}" presName="linComp" presStyleCnt="0"/>
      <dgm:spPr/>
    </dgm:pt>
    <dgm:pt modelId="{C925C094-0865-4318-8419-3D4785BA40FD}" type="pres">
      <dgm:prSet presAssocID="{A04C7452-D165-4341-A38D-C82F250887DC}" presName="compNode" presStyleCnt="0"/>
      <dgm:spPr/>
    </dgm:pt>
    <dgm:pt modelId="{01920050-730B-450F-8916-16AE96110FD2}" type="pres">
      <dgm:prSet presAssocID="{A04C7452-D165-4341-A38D-C82F250887DC}" presName="bkgdShape" presStyleLbl="node1" presStyleIdx="0" presStyleCnt="4"/>
      <dgm:spPr/>
    </dgm:pt>
    <dgm:pt modelId="{217F84D2-3F41-4201-9F58-DDAD61B55BD4}" type="pres">
      <dgm:prSet presAssocID="{A04C7452-D165-4341-A38D-C82F250887DC}" presName="nodeTx" presStyleLbl="node1" presStyleIdx="0" presStyleCnt="4">
        <dgm:presLayoutVars>
          <dgm:bulletEnabled val="1"/>
        </dgm:presLayoutVars>
      </dgm:prSet>
      <dgm:spPr/>
    </dgm:pt>
    <dgm:pt modelId="{5D3756AE-2DC5-43DA-81A5-0D5FC3DCD5A2}" type="pres">
      <dgm:prSet presAssocID="{A04C7452-D165-4341-A38D-C82F250887DC}" presName="invisiNode" presStyleLbl="node1" presStyleIdx="0" presStyleCnt="4"/>
      <dgm:spPr/>
    </dgm:pt>
    <dgm:pt modelId="{347B0075-625D-4734-8A86-F8061EDB485D}" type="pres">
      <dgm:prSet presAssocID="{A04C7452-D165-4341-A38D-C82F250887DC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3AAB1A0-EDA1-4CED-A7D9-29CEDE51BDDD}" type="pres">
      <dgm:prSet presAssocID="{7AE87B6F-7496-4936-A2E6-C7D14B77B98D}" presName="sibTrans" presStyleLbl="sibTrans2D1" presStyleIdx="0" presStyleCnt="0"/>
      <dgm:spPr/>
    </dgm:pt>
    <dgm:pt modelId="{88BC5D74-5E67-4AE6-BECB-11F8B4A6CE81}" type="pres">
      <dgm:prSet presAssocID="{A1C7BEA1-8843-420E-960C-6DC4B8162F78}" presName="compNode" presStyleCnt="0"/>
      <dgm:spPr/>
    </dgm:pt>
    <dgm:pt modelId="{5A3D9C6C-C26C-4B87-AA3C-EE1A25CC9992}" type="pres">
      <dgm:prSet presAssocID="{A1C7BEA1-8843-420E-960C-6DC4B8162F78}" presName="bkgdShape" presStyleLbl="node1" presStyleIdx="1" presStyleCnt="4"/>
      <dgm:spPr/>
    </dgm:pt>
    <dgm:pt modelId="{2E143797-02F3-4CF0-A619-844331CCD5CB}" type="pres">
      <dgm:prSet presAssocID="{A1C7BEA1-8843-420E-960C-6DC4B8162F78}" presName="nodeTx" presStyleLbl="node1" presStyleIdx="1" presStyleCnt="4">
        <dgm:presLayoutVars>
          <dgm:bulletEnabled val="1"/>
        </dgm:presLayoutVars>
      </dgm:prSet>
      <dgm:spPr/>
    </dgm:pt>
    <dgm:pt modelId="{DC17B25B-DF97-4FAF-932C-10214991E227}" type="pres">
      <dgm:prSet presAssocID="{A1C7BEA1-8843-420E-960C-6DC4B8162F78}" presName="invisiNode" presStyleLbl="node1" presStyleIdx="1" presStyleCnt="4"/>
      <dgm:spPr/>
    </dgm:pt>
    <dgm:pt modelId="{88AF514E-B4A2-49F7-A007-24018045F575}" type="pres">
      <dgm:prSet presAssocID="{A1C7BEA1-8843-420E-960C-6DC4B8162F78}" presName="imagNode" presStyleLbl="fgImgPlace1" presStyleIdx="1" presStyleCnt="4" custLinFactNeighborX="-721" custLinFactNeighborY="-1787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7267EA5-459B-421C-AABD-F51A62A6D8FE}" type="pres">
      <dgm:prSet presAssocID="{B48CDEBB-6F70-40CF-BF8D-B2A6919B1D93}" presName="sibTrans" presStyleLbl="sibTrans2D1" presStyleIdx="0" presStyleCnt="0"/>
      <dgm:spPr/>
    </dgm:pt>
    <dgm:pt modelId="{ACEB7926-CDE8-492F-B4F2-BDEFAAF5D5CA}" type="pres">
      <dgm:prSet presAssocID="{A101AF29-BBBB-45BA-B351-FC633BB6C3CC}" presName="compNode" presStyleCnt="0"/>
      <dgm:spPr/>
    </dgm:pt>
    <dgm:pt modelId="{914079BC-8493-498E-9A69-AE0A4BADC166}" type="pres">
      <dgm:prSet presAssocID="{A101AF29-BBBB-45BA-B351-FC633BB6C3CC}" presName="bkgdShape" presStyleLbl="node1" presStyleIdx="2" presStyleCnt="4"/>
      <dgm:spPr/>
    </dgm:pt>
    <dgm:pt modelId="{C74C4E64-6C27-4DCC-B2E1-FD51FF069CC7}" type="pres">
      <dgm:prSet presAssocID="{A101AF29-BBBB-45BA-B351-FC633BB6C3CC}" presName="nodeTx" presStyleLbl="node1" presStyleIdx="2" presStyleCnt="4">
        <dgm:presLayoutVars>
          <dgm:bulletEnabled val="1"/>
        </dgm:presLayoutVars>
      </dgm:prSet>
      <dgm:spPr/>
    </dgm:pt>
    <dgm:pt modelId="{100FF7F9-0978-47DC-A316-E0ABDF994691}" type="pres">
      <dgm:prSet presAssocID="{A101AF29-BBBB-45BA-B351-FC633BB6C3CC}" presName="invisiNode" presStyleLbl="node1" presStyleIdx="2" presStyleCnt="4"/>
      <dgm:spPr/>
    </dgm:pt>
    <dgm:pt modelId="{DED73E3B-B9BA-49CF-8844-E69C3168DBCB}" type="pres">
      <dgm:prSet presAssocID="{A101AF29-BBBB-45BA-B351-FC633BB6C3CC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4442C22-730B-4132-865E-828AEB7D8499}" type="pres">
      <dgm:prSet presAssocID="{19601658-DEE7-4D6C-9AFA-E076FF48D586}" presName="sibTrans" presStyleLbl="sibTrans2D1" presStyleIdx="0" presStyleCnt="0"/>
      <dgm:spPr/>
    </dgm:pt>
    <dgm:pt modelId="{00269361-2383-4754-A9AC-FF625270A057}" type="pres">
      <dgm:prSet presAssocID="{71A6522F-02C8-47AC-AE36-DF59B845C448}" presName="compNode" presStyleCnt="0"/>
      <dgm:spPr/>
    </dgm:pt>
    <dgm:pt modelId="{839C08C1-AD29-44C5-AF2A-65C5A4185131}" type="pres">
      <dgm:prSet presAssocID="{71A6522F-02C8-47AC-AE36-DF59B845C448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751EF66E-6430-4368-B344-422C7A31AB98}" type="pres">
      <dgm:prSet presAssocID="{71A6522F-02C8-47AC-AE36-DF59B845C448}" presName="nodeTx" presStyleLbl="node1" presStyleIdx="3" presStyleCnt="4">
        <dgm:presLayoutVars>
          <dgm:bulletEnabled val="1"/>
        </dgm:presLayoutVars>
      </dgm:prSet>
      <dgm:spPr/>
    </dgm:pt>
    <dgm:pt modelId="{792BF50E-E35A-4DCE-95C1-9AEE41630F9B}" type="pres">
      <dgm:prSet presAssocID="{71A6522F-02C8-47AC-AE36-DF59B845C448}" presName="invisiNode" presStyleLbl="node1" presStyleIdx="3" presStyleCnt="4"/>
      <dgm:spPr/>
    </dgm:pt>
    <dgm:pt modelId="{5DC35038-4C61-4D36-A21A-397F48E5B464}" type="pres">
      <dgm:prSet presAssocID="{71A6522F-02C8-47AC-AE36-DF59B845C448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869A4790-B6F1-46F6-AFFB-5B4B65871624}" type="presOf" srcId="{A101AF29-BBBB-45BA-B351-FC633BB6C3CC}" destId="{C74C4E64-6C27-4DCC-B2E1-FD51FF069CC7}" srcOrd="1" destOrd="0" presId="urn:microsoft.com/office/officeart/2005/8/layout/hList7"/>
    <dgm:cxn modelId="{4E2FB4EA-8EDF-4836-A166-DEAFA431FDAA}" srcId="{3C21EFCA-3B34-4057-A91D-0477B303A0AC}" destId="{A101AF29-BBBB-45BA-B351-FC633BB6C3CC}" srcOrd="2" destOrd="0" parTransId="{3BA7C81A-8CCB-48BB-AC3A-FDF34C0D4440}" sibTransId="{19601658-DEE7-4D6C-9AFA-E076FF48D586}"/>
    <dgm:cxn modelId="{85AE7439-5E3D-4E24-8E54-471B3CEE995D}" type="presOf" srcId="{A101AF29-BBBB-45BA-B351-FC633BB6C3CC}" destId="{914079BC-8493-498E-9A69-AE0A4BADC166}" srcOrd="0" destOrd="0" presId="urn:microsoft.com/office/officeart/2005/8/layout/hList7"/>
    <dgm:cxn modelId="{B7CDFE0D-B5ED-43BF-AD05-D3ED4FFCE268}" type="presOf" srcId="{A04C7452-D165-4341-A38D-C82F250887DC}" destId="{01920050-730B-450F-8916-16AE96110FD2}" srcOrd="0" destOrd="0" presId="urn:microsoft.com/office/officeart/2005/8/layout/hList7"/>
    <dgm:cxn modelId="{26E82C7B-0F3F-49AE-A228-E25E1F932D73}" srcId="{3C21EFCA-3B34-4057-A91D-0477B303A0AC}" destId="{A1C7BEA1-8843-420E-960C-6DC4B8162F78}" srcOrd="1" destOrd="0" parTransId="{E00868CB-5758-4A21-A2C1-9B32DF920174}" sibTransId="{B48CDEBB-6F70-40CF-BF8D-B2A6919B1D93}"/>
    <dgm:cxn modelId="{7EA12E34-A3B3-49A0-A5E6-3880CE28A730}" srcId="{3C21EFCA-3B34-4057-A91D-0477B303A0AC}" destId="{71A6522F-02C8-47AC-AE36-DF59B845C448}" srcOrd="3" destOrd="0" parTransId="{3E036D24-A1C3-4E16-BAD0-3B9FBA35B28E}" sibTransId="{23409E26-3A7A-4930-A795-80ADA04305F9}"/>
    <dgm:cxn modelId="{8C89AC05-B15B-44CD-A0D1-AC542BC13349}" type="presOf" srcId="{3C21EFCA-3B34-4057-A91D-0477B303A0AC}" destId="{84393DC1-2C92-45FA-8EEE-F1DE3257807D}" srcOrd="0" destOrd="0" presId="urn:microsoft.com/office/officeart/2005/8/layout/hList7"/>
    <dgm:cxn modelId="{A9C42415-85F3-4AAE-942E-07BDCB3D2F06}" type="presOf" srcId="{A04C7452-D165-4341-A38D-C82F250887DC}" destId="{217F84D2-3F41-4201-9F58-DDAD61B55BD4}" srcOrd="1" destOrd="0" presId="urn:microsoft.com/office/officeart/2005/8/layout/hList7"/>
    <dgm:cxn modelId="{22D27E24-6A2A-44DB-B7CA-3EC163AEC7C5}" type="presOf" srcId="{A1C7BEA1-8843-420E-960C-6DC4B8162F78}" destId="{5A3D9C6C-C26C-4B87-AA3C-EE1A25CC9992}" srcOrd="0" destOrd="0" presId="urn:microsoft.com/office/officeart/2005/8/layout/hList7"/>
    <dgm:cxn modelId="{7B121FB1-A570-4D2E-BD82-64EB72690F2F}" type="presOf" srcId="{A1C7BEA1-8843-420E-960C-6DC4B8162F78}" destId="{2E143797-02F3-4CF0-A619-844331CCD5CB}" srcOrd="1" destOrd="0" presId="urn:microsoft.com/office/officeart/2005/8/layout/hList7"/>
    <dgm:cxn modelId="{02BFD6F3-EBD3-405B-A447-162219F89B8C}" type="presOf" srcId="{19601658-DEE7-4D6C-9AFA-E076FF48D586}" destId="{F4442C22-730B-4132-865E-828AEB7D8499}" srcOrd="0" destOrd="0" presId="urn:microsoft.com/office/officeart/2005/8/layout/hList7"/>
    <dgm:cxn modelId="{53DC55E3-6276-49FC-B7B6-D4D5DB4675E6}" type="presOf" srcId="{B48CDEBB-6F70-40CF-BF8D-B2A6919B1D93}" destId="{B7267EA5-459B-421C-AABD-F51A62A6D8FE}" srcOrd="0" destOrd="0" presId="urn:microsoft.com/office/officeart/2005/8/layout/hList7"/>
    <dgm:cxn modelId="{249BC334-9093-40A7-BA44-CCE8B30389E5}" type="presOf" srcId="{7AE87B6F-7496-4936-A2E6-C7D14B77B98D}" destId="{E3AAB1A0-EDA1-4CED-A7D9-29CEDE51BDDD}" srcOrd="0" destOrd="0" presId="urn:microsoft.com/office/officeart/2005/8/layout/hList7"/>
    <dgm:cxn modelId="{0A6572A4-CF5D-4E95-94E8-A005A5807B9F}" type="presOf" srcId="{71A6522F-02C8-47AC-AE36-DF59B845C448}" destId="{751EF66E-6430-4368-B344-422C7A31AB98}" srcOrd="1" destOrd="0" presId="urn:microsoft.com/office/officeart/2005/8/layout/hList7"/>
    <dgm:cxn modelId="{E4C0585B-E3A6-4A00-AF67-4C10A712BC2D}" type="presOf" srcId="{71A6522F-02C8-47AC-AE36-DF59B845C448}" destId="{839C08C1-AD29-44C5-AF2A-65C5A4185131}" srcOrd="0" destOrd="0" presId="urn:microsoft.com/office/officeart/2005/8/layout/hList7"/>
    <dgm:cxn modelId="{BE9D304C-AD54-47E6-B306-11D528C2D06C}" srcId="{3C21EFCA-3B34-4057-A91D-0477B303A0AC}" destId="{A04C7452-D165-4341-A38D-C82F250887DC}" srcOrd="0" destOrd="0" parTransId="{EDFFC677-9B4B-47E1-B3A9-F2C09216B85D}" sibTransId="{7AE87B6F-7496-4936-A2E6-C7D14B77B98D}"/>
    <dgm:cxn modelId="{8908153E-908D-4FA7-897D-5A6B914FC6C5}" type="presParOf" srcId="{84393DC1-2C92-45FA-8EEE-F1DE3257807D}" destId="{7B00CE5B-17AF-42F9-95F6-2C0EC8A101CD}" srcOrd="0" destOrd="0" presId="urn:microsoft.com/office/officeart/2005/8/layout/hList7"/>
    <dgm:cxn modelId="{49D6EFB2-497C-4754-AD61-FF1500B4F7BE}" type="presParOf" srcId="{84393DC1-2C92-45FA-8EEE-F1DE3257807D}" destId="{2EB05516-D2CC-4277-919F-338F197230D7}" srcOrd="1" destOrd="0" presId="urn:microsoft.com/office/officeart/2005/8/layout/hList7"/>
    <dgm:cxn modelId="{7A2C8BF7-148D-434D-86DB-8B61B9207FF8}" type="presParOf" srcId="{2EB05516-D2CC-4277-919F-338F197230D7}" destId="{C925C094-0865-4318-8419-3D4785BA40FD}" srcOrd="0" destOrd="0" presId="urn:microsoft.com/office/officeart/2005/8/layout/hList7"/>
    <dgm:cxn modelId="{1935B905-54A9-4759-847B-8A174675DFD1}" type="presParOf" srcId="{C925C094-0865-4318-8419-3D4785BA40FD}" destId="{01920050-730B-450F-8916-16AE96110FD2}" srcOrd="0" destOrd="0" presId="urn:microsoft.com/office/officeart/2005/8/layout/hList7"/>
    <dgm:cxn modelId="{DAE32370-845C-4756-8EB7-69F136D2E873}" type="presParOf" srcId="{C925C094-0865-4318-8419-3D4785BA40FD}" destId="{217F84D2-3F41-4201-9F58-DDAD61B55BD4}" srcOrd="1" destOrd="0" presId="urn:microsoft.com/office/officeart/2005/8/layout/hList7"/>
    <dgm:cxn modelId="{F4971227-661E-434F-89A6-6C60AA47C603}" type="presParOf" srcId="{C925C094-0865-4318-8419-3D4785BA40FD}" destId="{5D3756AE-2DC5-43DA-81A5-0D5FC3DCD5A2}" srcOrd="2" destOrd="0" presId="urn:microsoft.com/office/officeart/2005/8/layout/hList7"/>
    <dgm:cxn modelId="{7960845D-FA4F-467C-A203-BE0E06D191C7}" type="presParOf" srcId="{C925C094-0865-4318-8419-3D4785BA40FD}" destId="{347B0075-625D-4734-8A86-F8061EDB485D}" srcOrd="3" destOrd="0" presId="urn:microsoft.com/office/officeart/2005/8/layout/hList7"/>
    <dgm:cxn modelId="{423EA8F9-BE4E-4353-9247-0ACDAA14DEE5}" type="presParOf" srcId="{2EB05516-D2CC-4277-919F-338F197230D7}" destId="{E3AAB1A0-EDA1-4CED-A7D9-29CEDE51BDDD}" srcOrd="1" destOrd="0" presId="urn:microsoft.com/office/officeart/2005/8/layout/hList7"/>
    <dgm:cxn modelId="{FAEF37F7-7ABB-40F2-90EC-36703AF9ACE8}" type="presParOf" srcId="{2EB05516-D2CC-4277-919F-338F197230D7}" destId="{88BC5D74-5E67-4AE6-BECB-11F8B4A6CE81}" srcOrd="2" destOrd="0" presId="urn:microsoft.com/office/officeart/2005/8/layout/hList7"/>
    <dgm:cxn modelId="{9859D4EB-838B-44E9-82C4-4DE95A058264}" type="presParOf" srcId="{88BC5D74-5E67-4AE6-BECB-11F8B4A6CE81}" destId="{5A3D9C6C-C26C-4B87-AA3C-EE1A25CC9992}" srcOrd="0" destOrd="0" presId="urn:microsoft.com/office/officeart/2005/8/layout/hList7"/>
    <dgm:cxn modelId="{EFE5FA1B-7C1F-4632-A1C8-3C90749215BD}" type="presParOf" srcId="{88BC5D74-5E67-4AE6-BECB-11F8B4A6CE81}" destId="{2E143797-02F3-4CF0-A619-844331CCD5CB}" srcOrd="1" destOrd="0" presId="urn:microsoft.com/office/officeart/2005/8/layout/hList7"/>
    <dgm:cxn modelId="{089BE9E9-B94C-46F2-A81D-2AE64DAB9DDE}" type="presParOf" srcId="{88BC5D74-5E67-4AE6-BECB-11F8B4A6CE81}" destId="{DC17B25B-DF97-4FAF-932C-10214991E227}" srcOrd="2" destOrd="0" presId="urn:microsoft.com/office/officeart/2005/8/layout/hList7"/>
    <dgm:cxn modelId="{39C7E8D9-3434-475D-9262-397B3B1BBB39}" type="presParOf" srcId="{88BC5D74-5E67-4AE6-BECB-11F8B4A6CE81}" destId="{88AF514E-B4A2-49F7-A007-24018045F575}" srcOrd="3" destOrd="0" presId="urn:microsoft.com/office/officeart/2005/8/layout/hList7"/>
    <dgm:cxn modelId="{4D912376-8E51-4AD0-ACFB-01212F490978}" type="presParOf" srcId="{2EB05516-D2CC-4277-919F-338F197230D7}" destId="{B7267EA5-459B-421C-AABD-F51A62A6D8FE}" srcOrd="3" destOrd="0" presId="urn:microsoft.com/office/officeart/2005/8/layout/hList7"/>
    <dgm:cxn modelId="{C49CFDF0-9FB0-4744-8121-B8829F290D9A}" type="presParOf" srcId="{2EB05516-D2CC-4277-919F-338F197230D7}" destId="{ACEB7926-CDE8-492F-B4F2-BDEFAAF5D5CA}" srcOrd="4" destOrd="0" presId="urn:microsoft.com/office/officeart/2005/8/layout/hList7"/>
    <dgm:cxn modelId="{8F306EB1-DAD8-4638-9DD3-FA1819703BCC}" type="presParOf" srcId="{ACEB7926-CDE8-492F-B4F2-BDEFAAF5D5CA}" destId="{914079BC-8493-498E-9A69-AE0A4BADC166}" srcOrd="0" destOrd="0" presId="urn:microsoft.com/office/officeart/2005/8/layout/hList7"/>
    <dgm:cxn modelId="{819980B1-DC49-4F42-B8BD-F81CFE7CE455}" type="presParOf" srcId="{ACEB7926-CDE8-492F-B4F2-BDEFAAF5D5CA}" destId="{C74C4E64-6C27-4DCC-B2E1-FD51FF069CC7}" srcOrd="1" destOrd="0" presId="urn:microsoft.com/office/officeart/2005/8/layout/hList7"/>
    <dgm:cxn modelId="{D92BB59B-A61B-4590-91FB-79CDC1B9DD3A}" type="presParOf" srcId="{ACEB7926-CDE8-492F-B4F2-BDEFAAF5D5CA}" destId="{100FF7F9-0978-47DC-A316-E0ABDF994691}" srcOrd="2" destOrd="0" presId="urn:microsoft.com/office/officeart/2005/8/layout/hList7"/>
    <dgm:cxn modelId="{A64BD938-3164-434C-97E6-88BED5E30E01}" type="presParOf" srcId="{ACEB7926-CDE8-492F-B4F2-BDEFAAF5D5CA}" destId="{DED73E3B-B9BA-49CF-8844-E69C3168DBCB}" srcOrd="3" destOrd="0" presId="urn:microsoft.com/office/officeart/2005/8/layout/hList7"/>
    <dgm:cxn modelId="{5A10BE1A-1D65-4B8F-ADFA-4B80477B16F2}" type="presParOf" srcId="{2EB05516-D2CC-4277-919F-338F197230D7}" destId="{F4442C22-730B-4132-865E-828AEB7D8499}" srcOrd="5" destOrd="0" presId="urn:microsoft.com/office/officeart/2005/8/layout/hList7"/>
    <dgm:cxn modelId="{2208F904-BF01-4870-B66C-429832A2D49C}" type="presParOf" srcId="{2EB05516-D2CC-4277-919F-338F197230D7}" destId="{00269361-2383-4754-A9AC-FF625270A057}" srcOrd="6" destOrd="0" presId="urn:microsoft.com/office/officeart/2005/8/layout/hList7"/>
    <dgm:cxn modelId="{2B094C20-A332-4CB3-8AD2-478C45EF6A42}" type="presParOf" srcId="{00269361-2383-4754-A9AC-FF625270A057}" destId="{839C08C1-AD29-44C5-AF2A-65C5A4185131}" srcOrd="0" destOrd="0" presId="urn:microsoft.com/office/officeart/2005/8/layout/hList7"/>
    <dgm:cxn modelId="{DCE20968-5C83-495A-AD29-A72AB3FE38B1}" type="presParOf" srcId="{00269361-2383-4754-A9AC-FF625270A057}" destId="{751EF66E-6430-4368-B344-422C7A31AB98}" srcOrd="1" destOrd="0" presId="urn:microsoft.com/office/officeart/2005/8/layout/hList7"/>
    <dgm:cxn modelId="{BCDAADD2-2609-404B-8BD6-DFDC1D7F7E22}" type="presParOf" srcId="{00269361-2383-4754-A9AC-FF625270A057}" destId="{792BF50E-E35A-4DCE-95C1-9AEE41630F9B}" srcOrd="2" destOrd="0" presId="urn:microsoft.com/office/officeart/2005/8/layout/hList7"/>
    <dgm:cxn modelId="{19A42C62-4548-4272-A503-315F09725048}" type="presParOf" srcId="{00269361-2383-4754-A9AC-FF625270A057}" destId="{5DC35038-4C61-4D36-A21A-397F48E5B46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CBE4CA-7A73-46CA-8B4D-1EE8AFF82763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2C3CB15-3D7B-4A0B-A84B-15C1157B2AA4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4D7F0034-416B-4A0E-A4F7-AD253A4B614B}" type="parTrans" cxnId="{64E1A0E0-C0AD-4CB7-8B6A-C836C18BEB85}">
      <dgm:prSet/>
      <dgm:spPr/>
      <dgm:t>
        <a:bodyPr/>
        <a:lstStyle/>
        <a:p>
          <a:endParaRPr lang="zh-TW" altLang="en-US"/>
        </a:p>
      </dgm:t>
    </dgm:pt>
    <dgm:pt modelId="{D366AA0B-7355-4DBE-9CB6-2A9AD130DE26}" type="sibTrans" cxnId="{64E1A0E0-C0AD-4CB7-8B6A-C836C18BEB85}">
      <dgm:prSet/>
      <dgm:spPr/>
      <dgm:t>
        <a:bodyPr/>
        <a:lstStyle/>
        <a:p>
          <a:endParaRPr lang="zh-TW" altLang="en-US"/>
        </a:p>
      </dgm:t>
    </dgm:pt>
    <dgm:pt modelId="{0D38ED3C-2122-4AAB-86E3-13C056F53FBF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9EAB082D-9F28-448C-9980-DDE57F017C53}" type="parTrans" cxnId="{7CE2962C-8AFA-4B42-86D2-337417432879}">
      <dgm:prSet/>
      <dgm:spPr/>
      <dgm:t>
        <a:bodyPr/>
        <a:lstStyle/>
        <a:p>
          <a:endParaRPr lang="zh-TW" altLang="en-US"/>
        </a:p>
      </dgm:t>
    </dgm:pt>
    <dgm:pt modelId="{124B246E-387E-415F-AC70-1505FD280F39}" type="sibTrans" cxnId="{7CE2962C-8AFA-4B42-86D2-337417432879}">
      <dgm:prSet/>
      <dgm:spPr/>
      <dgm:t>
        <a:bodyPr/>
        <a:lstStyle/>
        <a:p>
          <a:endParaRPr lang="zh-TW" altLang="en-US"/>
        </a:p>
      </dgm:t>
    </dgm:pt>
    <dgm:pt modelId="{BD08B0C2-5A2C-4F8F-9DEC-F323F6AE5520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8A1CF0C2-E01B-4B1C-BEB2-D2C528C2D363}" type="parTrans" cxnId="{15967E8C-A9DA-442A-894F-144FE9177478}">
      <dgm:prSet/>
      <dgm:spPr/>
      <dgm:t>
        <a:bodyPr/>
        <a:lstStyle/>
        <a:p>
          <a:endParaRPr lang="zh-TW" altLang="en-US"/>
        </a:p>
      </dgm:t>
    </dgm:pt>
    <dgm:pt modelId="{C7C42F6C-5945-4DAD-B457-AF10994AF693}" type="sibTrans" cxnId="{15967E8C-A9DA-442A-894F-144FE9177478}">
      <dgm:prSet/>
      <dgm:spPr/>
      <dgm:t>
        <a:bodyPr/>
        <a:lstStyle/>
        <a:p>
          <a:endParaRPr lang="zh-TW" altLang="en-US"/>
        </a:p>
      </dgm:t>
    </dgm:pt>
    <dgm:pt modelId="{FC660F25-ED27-476A-B476-DA2E19AE3E04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C43F98BE-01AD-478B-B14F-E5382347CCD5}" type="parTrans" cxnId="{D828B264-2111-4302-9E6A-03B176D48C30}">
      <dgm:prSet/>
      <dgm:spPr/>
      <dgm:t>
        <a:bodyPr/>
        <a:lstStyle/>
        <a:p>
          <a:endParaRPr lang="zh-TW" altLang="en-US"/>
        </a:p>
      </dgm:t>
    </dgm:pt>
    <dgm:pt modelId="{275974B5-B5F9-4791-8D92-457C14CA7D10}" type="sibTrans" cxnId="{D828B264-2111-4302-9E6A-03B176D48C30}">
      <dgm:prSet/>
      <dgm:spPr/>
      <dgm:t>
        <a:bodyPr/>
        <a:lstStyle/>
        <a:p>
          <a:endParaRPr lang="zh-TW" altLang="en-US"/>
        </a:p>
      </dgm:t>
    </dgm:pt>
    <dgm:pt modelId="{F9E57C43-356D-4491-ACF8-D26639462D49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9F028E86-0A62-4DA9-B84A-1B53C5C94935}" type="parTrans" cxnId="{F16052A8-3E85-475B-BB4D-887F3902DFA4}">
      <dgm:prSet/>
      <dgm:spPr/>
      <dgm:t>
        <a:bodyPr/>
        <a:lstStyle/>
        <a:p>
          <a:endParaRPr lang="zh-TW" altLang="en-US"/>
        </a:p>
      </dgm:t>
    </dgm:pt>
    <dgm:pt modelId="{D0752B93-08F4-4789-9BC0-ACCB5524DBA5}" type="sibTrans" cxnId="{F16052A8-3E85-475B-BB4D-887F3902DFA4}">
      <dgm:prSet/>
      <dgm:spPr/>
      <dgm:t>
        <a:bodyPr/>
        <a:lstStyle/>
        <a:p>
          <a:endParaRPr lang="zh-TW" altLang="en-US"/>
        </a:p>
      </dgm:t>
    </dgm:pt>
    <dgm:pt modelId="{F90F6485-F6AD-4C61-9F6D-A6B54F8E4265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2522EBF5-8E74-450C-B6B9-A7F07A13CE3E}" type="parTrans" cxnId="{5F7B07A8-DB92-49CE-AC6F-39BE0A485D3F}">
      <dgm:prSet/>
      <dgm:spPr/>
      <dgm:t>
        <a:bodyPr/>
        <a:lstStyle/>
        <a:p>
          <a:endParaRPr lang="zh-TW" altLang="en-US"/>
        </a:p>
      </dgm:t>
    </dgm:pt>
    <dgm:pt modelId="{A01AE0A5-5BDF-47B8-BC20-B7FAFABF3C73}" type="sibTrans" cxnId="{5F7B07A8-DB92-49CE-AC6F-39BE0A485D3F}">
      <dgm:prSet/>
      <dgm:spPr/>
      <dgm:t>
        <a:bodyPr/>
        <a:lstStyle/>
        <a:p>
          <a:endParaRPr lang="zh-TW" altLang="en-US"/>
        </a:p>
      </dgm:t>
    </dgm:pt>
    <dgm:pt modelId="{ED6E74D5-C5EC-47C8-B2F6-4D3B4F27B4D5}" type="pres">
      <dgm:prSet presAssocID="{1FCBE4CA-7A73-46CA-8B4D-1EE8AFF8276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994922AB-CDF3-407F-BE48-3775C62F6072}" type="pres">
      <dgm:prSet presAssocID="{1FCBE4CA-7A73-46CA-8B4D-1EE8AFF82763}" presName="cycle" presStyleCnt="0"/>
      <dgm:spPr/>
    </dgm:pt>
    <dgm:pt modelId="{01C3F07B-0354-4DC2-9315-C302BA886E2E}" type="pres">
      <dgm:prSet presAssocID="{1FCBE4CA-7A73-46CA-8B4D-1EE8AFF82763}" presName="centerShape" presStyleCnt="0"/>
      <dgm:spPr/>
    </dgm:pt>
    <dgm:pt modelId="{1BBDA0DB-AECE-407B-B4B5-B22E86B8F100}" type="pres">
      <dgm:prSet presAssocID="{1FCBE4CA-7A73-46CA-8B4D-1EE8AFF82763}" presName="connSite" presStyleLbl="node1" presStyleIdx="0" presStyleCnt="7"/>
      <dgm:spPr/>
    </dgm:pt>
    <dgm:pt modelId="{4A53A46B-A352-4BC1-B3BA-CDD90B2A21EF}" type="pres">
      <dgm:prSet presAssocID="{1FCBE4CA-7A73-46CA-8B4D-1EE8AFF82763}" presName="visible" presStyleLbl="node1" presStyleIdx="0" presStyleCnt="7"/>
      <dgm:spPr/>
    </dgm:pt>
    <dgm:pt modelId="{96042814-1503-4D86-A9E5-9C11851026A6}" type="pres">
      <dgm:prSet presAssocID="{4D7F0034-416B-4A0E-A4F7-AD253A4B614B}" presName="Name25" presStyleLbl="parChTrans1D1" presStyleIdx="0" presStyleCnt="6"/>
      <dgm:spPr/>
    </dgm:pt>
    <dgm:pt modelId="{1268B2F7-CB6B-434C-A35D-68F98DAD5920}" type="pres">
      <dgm:prSet presAssocID="{F2C3CB15-3D7B-4A0B-A84B-15C1157B2AA4}" presName="node" presStyleCnt="0"/>
      <dgm:spPr/>
    </dgm:pt>
    <dgm:pt modelId="{86F8D341-0B44-4E26-972C-7F55E8D30487}" type="pres">
      <dgm:prSet presAssocID="{F2C3CB15-3D7B-4A0B-A84B-15C1157B2AA4}" presName="parentNode" presStyleLbl="node1" presStyleIdx="1" presStyleCnt="7">
        <dgm:presLayoutVars>
          <dgm:chMax val="1"/>
          <dgm:bulletEnabled val="1"/>
        </dgm:presLayoutVars>
      </dgm:prSet>
      <dgm:spPr/>
    </dgm:pt>
    <dgm:pt modelId="{1E6332CC-02AD-41B5-8401-73D3C8ABBF76}" type="pres">
      <dgm:prSet presAssocID="{F2C3CB15-3D7B-4A0B-A84B-15C1157B2AA4}" presName="childNode" presStyleLbl="revTx" presStyleIdx="0" presStyleCnt="0">
        <dgm:presLayoutVars>
          <dgm:bulletEnabled val="1"/>
        </dgm:presLayoutVars>
      </dgm:prSet>
      <dgm:spPr/>
    </dgm:pt>
    <dgm:pt modelId="{3E4FB54B-BD37-4D39-A8C7-3D2BA9C96F1A}" type="pres">
      <dgm:prSet presAssocID="{9EAB082D-9F28-448C-9980-DDE57F017C53}" presName="Name25" presStyleLbl="parChTrans1D1" presStyleIdx="1" presStyleCnt="6"/>
      <dgm:spPr/>
    </dgm:pt>
    <dgm:pt modelId="{5C4867EA-1254-48E2-B1D3-4B215FD24B02}" type="pres">
      <dgm:prSet presAssocID="{0D38ED3C-2122-4AAB-86E3-13C056F53FBF}" presName="node" presStyleCnt="0"/>
      <dgm:spPr/>
    </dgm:pt>
    <dgm:pt modelId="{3CBF3FE0-BF36-44E2-8BC5-02ED59A517A3}" type="pres">
      <dgm:prSet presAssocID="{0D38ED3C-2122-4AAB-86E3-13C056F53FBF}" presName="parentNode" presStyleLbl="node1" presStyleIdx="2" presStyleCnt="7">
        <dgm:presLayoutVars>
          <dgm:chMax val="1"/>
          <dgm:bulletEnabled val="1"/>
        </dgm:presLayoutVars>
      </dgm:prSet>
      <dgm:spPr/>
    </dgm:pt>
    <dgm:pt modelId="{A333F13C-0A90-4BCC-86EE-7D7A7AF84768}" type="pres">
      <dgm:prSet presAssocID="{0D38ED3C-2122-4AAB-86E3-13C056F53FBF}" presName="childNode" presStyleLbl="revTx" presStyleIdx="0" presStyleCnt="0">
        <dgm:presLayoutVars>
          <dgm:bulletEnabled val="1"/>
        </dgm:presLayoutVars>
      </dgm:prSet>
      <dgm:spPr/>
    </dgm:pt>
    <dgm:pt modelId="{C5C79A96-3B90-4046-A24E-E8AE96C9284A}" type="pres">
      <dgm:prSet presAssocID="{8A1CF0C2-E01B-4B1C-BEB2-D2C528C2D363}" presName="Name25" presStyleLbl="parChTrans1D1" presStyleIdx="2" presStyleCnt="6"/>
      <dgm:spPr/>
    </dgm:pt>
    <dgm:pt modelId="{9832CE44-40AE-4356-855C-40E0DF381B0F}" type="pres">
      <dgm:prSet presAssocID="{BD08B0C2-5A2C-4F8F-9DEC-F323F6AE5520}" presName="node" presStyleCnt="0"/>
      <dgm:spPr/>
    </dgm:pt>
    <dgm:pt modelId="{53110B78-24AE-458D-B54C-0DEE9326C7F1}" type="pres">
      <dgm:prSet presAssocID="{BD08B0C2-5A2C-4F8F-9DEC-F323F6AE5520}" presName="parentNode" presStyleLbl="node1" presStyleIdx="3" presStyleCnt="7">
        <dgm:presLayoutVars>
          <dgm:chMax val="1"/>
          <dgm:bulletEnabled val="1"/>
        </dgm:presLayoutVars>
      </dgm:prSet>
      <dgm:spPr/>
    </dgm:pt>
    <dgm:pt modelId="{6B3AFC48-C314-4165-90E0-045E5958C835}" type="pres">
      <dgm:prSet presAssocID="{BD08B0C2-5A2C-4F8F-9DEC-F323F6AE5520}" presName="childNode" presStyleLbl="revTx" presStyleIdx="0" presStyleCnt="0">
        <dgm:presLayoutVars>
          <dgm:bulletEnabled val="1"/>
        </dgm:presLayoutVars>
      </dgm:prSet>
      <dgm:spPr/>
    </dgm:pt>
    <dgm:pt modelId="{4A59BFD0-DE8E-45CC-B178-20D8A0B183E7}" type="pres">
      <dgm:prSet presAssocID="{C43F98BE-01AD-478B-B14F-E5382347CCD5}" presName="Name25" presStyleLbl="parChTrans1D1" presStyleIdx="3" presStyleCnt="6"/>
      <dgm:spPr/>
    </dgm:pt>
    <dgm:pt modelId="{A71F9B8B-A3BC-49ED-9793-6B6DBF59B97E}" type="pres">
      <dgm:prSet presAssocID="{FC660F25-ED27-476A-B476-DA2E19AE3E04}" presName="node" presStyleCnt="0"/>
      <dgm:spPr/>
    </dgm:pt>
    <dgm:pt modelId="{9023C8C6-E423-4CA1-81F5-44A964C5F8E2}" type="pres">
      <dgm:prSet presAssocID="{FC660F25-ED27-476A-B476-DA2E19AE3E04}" presName="parentNode" presStyleLbl="node1" presStyleIdx="4" presStyleCnt="7">
        <dgm:presLayoutVars>
          <dgm:chMax val="1"/>
          <dgm:bulletEnabled val="1"/>
        </dgm:presLayoutVars>
      </dgm:prSet>
      <dgm:spPr/>
    </dgm:pt>
    <dgm:pt modelId="{E7CA0DE6-B706-4B26-819E-E03E36B4AEBF}" type="pres">
      <dgm:prSet presAssocID="{FC660F25-ED27-476A-B476-DA2E19AE3E04}" presName="childNode" presStyleLbl="revTx" presStyleIdx="0" presStyleCnt="0">
        <dgm:presLayoutVars>
          <dgm:bulletEnabled val="1"/>
        </dgm:presLayoutVars>
      </dgm:prSet>
      <dgm:spPr/>
    </dgm:pt>
    <dgm:pt modelId="{57A0AF32-59A6-42EF-BAB4-5E96AAC700B0}" type="pres">
      <dgm:prSet presAssocID="{9F028E86-0A62-4DA9-B84A-1B53C5C94935}" presName="Name25" presStyleLbl="parChTrans1D1" presStyleIdx="4" presStyleCnt="6"/>
      <dgm:spPr/>
    </dgm:pt>
    <dgm:pt modelId="{EC835F38-7903-4E02-B4CA-752B38D82963}" type="pres">
      <dgm:prSet presAssocID="{F9E57C43-356D-4491-ACF8-D26639462D49}" presName="node" presStyleCnt="0"/>
      <dgm:spPr/>
    </dgm:pt>
    <dgm:pt modelId="{08070399-7BCF-40A5-B240-D9D97DB0093D}" type="pres">
      <dgm:prSet presAssocID="{F9E57C43-356D-4491-ACF8-D26639462D49}" presName="parentNode" presStyleLbl="node1" presStyleIdx="5" presStyleCnt="7">
        <dgm:presLayoutVars>
          <dgm:chMax val="1"/>
          <dgm:bulletEnabled val="1"/>
        </dgm:presLayoutVars>
      </dgm:prSet>
      <dgm:spPr/>
    </dgm:pt>
    <dgm:pt modelId="{F2595376-F75C-4F8B-A893-E0A06A9EABD9}" type="pres">
      <dgm:prSet presAssocID="{F9E57C43-356D-4491-ACF8-D26639462D49}" presName="childNode" presStyleLbl="revTx" presStyleIdx="0" presStyleCnt="0">
        <dgm:presLayoutVars>
          <dgm:bulletEnabled val="1"/>
        </dgm:presLayoutVars>
      </dgm:prSet>
      <dgm:spPr/>
    </dgm:pt>
    <dgm:pt modelId="{8B7E84A7-10FA-4B78-BC04-BBCDB8BD9557}" type="pres">
      <dgm:prSet presAssocID="{2522EBF5-8E74-450C-B6B9-A7F07A13CE3E}" presName="Name25" presStyleLbl="parChTrans1D1" presStyleIdx="5" presStyleCnt="6"/>
      <dgm:spPr/>
    </dgm:pt>
    <dgm:pt modelId="{C1D0ACC7-301E-46C8-9834-A92DB2CCDC8B}" type="pres">
      <dgm:prSet presAssocID="{F90F6485-F6AD-4C61-9F6D-A6B54F8E4265}" presName="node" presStyleCnt="0"/>
      <dgm:spPr/>
    </dgm:pt>
    <dgm:pt modelId="{F08B63A1-047A-42AD-9AD6-30609D4703B5}" type="pres">
      <dgm:prSet presAssocID="{F90F6485-F6AD-4C61-9F6D-A6B54F8E4265}" presName="parentNode" presStyleLbl="node1" presStyleIdx="6" presStyleCnt="7">
        <dgm:presLayoutVars>
          <dgm:chMax val="1"/>
          <dgm:bulletEnabled val="1"/>
        </dgm:presLayoutVars>
      </dgm:prSet>
      <dgm:spPr/>
    </dgm:pt>
    <dgm:pt modelId="{F85D01CB-6CA7-48C1-AB3D-6C18A0A76860}" type="pres">
      <dgm:prSet presAssocID="{F90F6485-F6AD-4C61-9F6D-A6B54F8E4265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065A2399-8584-40E9-9E25-E9AACBF96223}" type="presOf" srcId="{F9E57C43-356D-4491-ACF8-D26639462D49}" destId="{08070399-7BCF-40A5-B240-D9D97DB0093D}" srcOrd="0" destOrd="0" presId="urn:microsoft.com/office/officeart/2005/8/layout/radial2"/>
    <dgm:cxn modelId="{64E1A0E0-C0AD-4CB7-8B6A-C836C18BEB85}" srcId="{1FCBE4CA-7A73-46CA-8B4D-1EE8AFF82763}" destId="{F2C3CB15-3D7B-4A0B-A84B-15C1157B2AA4}" srcOrd="0" destOrd="0" parTransId="{4D7F0034-416B-4A0E-A4F7-AD253A4B614B}" sibTransId="{D366AA0B-7355-4DBE-9CB6-2A9AD130DE26}"/>
    <dgm:cxn modelId="{3584A4DA-A039-4790-9694-244932142A88}" type="presOf" srcId="{8A1CF0C2-E01B-4B1C-BEB2-D2C528C2D363}" destId="{C5C79A96-3B90-4046-A24E-E8AE96C9284A}" srcOrd="0" destOrd="0" presId="urn:microsoft.com/office/officeart/2005/8/layout/radial2"/>
    <dgm:cxn modelId="{7CE2962C-8AFA-4B42-86D2-337417432879}" srcId="{1FCBE4CA-7A73-46CA-8B4D-1EE8AFF82763}" destId="{0D38ED3C-2122-4AAB-86E3-13C056F53FBF}" srcOrd="1" destOrd="0" parTransId="{9EAB082D-9F28-448C-9980-DDE57F017C53}" sibTransId="{124B246E-387E-415F-AC70-1505FD280F39}"/>
    <dgm:cxn modelId="{BB0DCC20-F9EE-48CF-850D-4F2B81FED5DC}" type="presOf" srcId="{9F028E86-0A62-4DA9-B84A-1B53C5C94935}" destId="{57A0AF32-59A6-42EF-BAB4-5E96AAC700B0}" srcOrd="0" destOrd="0" presId="urn:microsoft.com/office/officeart/2005/8/layout/radial2"/>
    <dgm:cxn modelId="{D828B264-2111-4302-9E6A-03B176D48C30}" srcId="{1FCBE4CA-7A73-46CA-8B4D-1EE8AFF82763}" destId="{FC660F25-ED27-476A-B476-DA2E19AE3E04}" srcOrd="3" destOrd="0" parTransId="{C43F98BE-01AD-478B-B14F-E5382347CCD5}" sibTransId="{275974B5-B5F9-4791-8D92-457C14CA7D10}"/>
    <dgm:cxn modelId="{6F19F05A-9300-4C59-9BE9-F775C439DAD9}" type="presOf" srcId="{F2C3CB15-3D7B-4A0B-A84B-15C1157B2AA4}" destId="{86F8D341-0B44-4E26-972C-7F55E8D30487}" srcOrd="0" destOrd="0" presId="urn:microsoft.com/office/officeart/2005/8/layout/radial2"/>
    <dgm:cxn modelId="{0B0E2F5F-72E8-4C72-92D7-3A756A63D9FE}" type="presOf" srcId="{4D7F0034-416B-4A0E-A4F7-AD253A4B614B}" destId="{96042814-1503-4D86-A9E5-9C11851026A6}" srcOrd="0" destOrd="0" presId="urn:microsoft.com/office/officeart/2005/8/layout/radial2"/>
    <dgm:cxn modelId="{5F7B07A8-DB92-49CE-AC6F-39BE0A485D3F}" srcId="{1FCBE4CA-7A73-46CA-8B4D-1EE8AFF82763}" destId="{F90F6485-F6AD-4C61-9F6D-A6B54F8E4265}" srcOrd="5" destOrd="0" parTransId="{2522EBF5-8E74-450C-B6B9-A7F07A13CE3E}" sibTransId="{A01AE0A5-5BDF-47B8-BC20-B7FAFABF3C73}"/>
    <dgm:cxn modelId="{2E852ACF-7CB7-4B92-A727-E43FB27ACD45}" type="presOf" srcId="{1FCBE4CA-7A73-46CA-8B4D-1EE8AFF82763}" destId="{ED6E74D5-C5EC-47C8-B2F6-4D3B4F27B4D5}" srcOrd="0" destOrd="0" presId="urn:microsoft.com/office/officeart/2005/8/layout/radial2"/>
    <dgm:cxn modelId="{D8D17993-E77C-4419-A833-5951958638EF}" type="presOf" srcId="{2522EBF5-8E74-450C-B6B9-A7F07A13CE3E}" destId="{8B7E84A7-10FA-4B78-BC04-BBCDB8BD9557}" srcOrd="0" destOrd="0" presId="urn:microsoft.com/office/officeart/2005/8/layout/radial2"/>
    <dgm:cxn modelId="{71973117-7FD8-4255-BA2B-1A99FDAEB22B}" type="presOf" srcId="{9EAB082D-9F28-448C-9980-DDE57F017C53}" destId="{3E4FB54B-BD37-4D39-A8C7-3D2BA9C96F1A}" srcOrd="0" destOrd="0" presId="urn:microsoft.com/office/officeart/2005/8/layout/radial2"/>
    <dgm:cxn modelId="{8CC6EFE5-C8DA-4823-8EDD-F272559F4B8B}" type="presOf" srcId="{0D38ED3C-2122-4AAB-86E3-13C056F53FBF}" destId="{3CBF3FE0-BF36-44E2-8BC5-02ED59A517A3}" srcOrd="0" destOrd="0" presId="urn:microsoft.com/office/officeart/2005/8/layout/radial2"/>
    <dgm:cxn modelId="{15967E8C-A9DA-442A-894F-144FE9177478}" srcId="{1FCBE4CA-7A73-46CA-8B4D-1EE8AFF82763}" destId="{BD08B0C2-5A2C-4F8F-9DEC-F323F6AE5520}" srcOrd="2" destOrd="0" parTransId="{8A1CF0C2-E01B-4B1C-BEB2-D2C528C2D363}" sibTransId="{C7C42F6C-5945-4DAD-B457-AF10994AF693}"/>
    <dgm:cxn modelId="{28D7A54D-571F-4FBC-96FB-0C697FEB5BCA}" type="presOf" srcId="{C43F98BE-01AD-478B-B14F-E5382347CCD5}" destId="{4A59BFD0-DE8E-45CC-B178-20D8A0B183E7}" srcOrd="0" destOrd="0" presId="urn:microsoft.com/office/officeart/2005/8/layout/radial2"/>
    <dgm:cxn modelId="{CA9E08E9-4D7C-4EDA-B5B7-0891EAD8E082}" type="presOf" srcId="{FC660F25-ED27-476A-B476-DA2E19AE3E04}" destId="{9023C8C6-E423-4CA1-81F5-44A964C5F8E2}" srcOrd="0" destOrd="0" presId="urn:microsoft.com/office/officeart/2005/8/layout/radial2"/>
    <dgm:cxn modelId="{F0061655-68F6-4AFC-95AF-693FCE0E21D1}" type="presOf" srcId="{BD08B0C2-5A2C-4F8F-9DEC-F323F6AE5520}" destId="{53110B78-24AE-458D-B54C-0DEE9326C7F1}" srcOrd="0" destOrd="0" presId="urn:microsoft.com/office/officeart/2005/8/layout/radial2"/>
    <dgm:cxn modelId="{172E3859-909E-489F-AE34-255A7E973A89}" type="presOf" srcId="{F90F6485-F6AD-4C61-9F6D-A6B54F8E4265}" destId="{F08B63A1-047A-42AD-9AD6-30609D4703B5}" srcOrd="0" destOrd="0" presId="urn:microsoft.com/office/officeart/2005/8/layout/radial2"/>
    <dgm:cxn modelId="{F16052A8-3E85-475B-BB4D-887F3902DFA4}" srcId="{1FCBE4CA-7A73-46CA-8B4D-1EE8AFF82763}" destId="{F9E57C43-356D-4491-ACF8-D26639462D49}" srcOrd="4" destOrd="0" parTransId="{9F028E86-0A62-4DA9-B84A-1B53C5C94935}" sibTransId="{D0752B93-08F4-4789-9BC0-ACCB5524DBA5}"/>
    <dgm:cxn modelId="{2AD7A1F6-F6AA-4B19-BDF4-85BC166A978E}" type="presParOf" srcId="{ED6E74D5-C5EC-47C8-B2F6-4D3B4F27B4D5}" destId="{994922AB-CDF3-407F-BE48-3775C62F6072}" srcOrd="0" destOrd="0" presId="urn:microsoft.com/office/officeart/2005/8/layout/radial2"/>
    <dgm:cxn modelId="{C0C0D5D1-CB85-43FD-A715-7E42B4D8BC9E}" type="presParOf" srcId="{994922AB-CDF3-407F-BE48-3775C62F6072}" destId="{01C3F07B-0354-4DC2-9315-C302BA886E2E}" srcOrd="0" destOrd="0" presId="urn:microsoft.com/office/officeart/2005/8/layout/radial2"/>
    <dgm:cxn modelId="{2122BCA5-62C3-4274-B4C3-900B28974936}" type="presParOf" srcId="{01C3F07B-0354-4DC2-9315-C302BA886E2E}" destId="{1BBDA0DB-AECE-407B-B4B5-B22E86B8F100}" srcOrd="0" destOrd="0" presId="urn:microsoft.com/office/officeart/2005/8/layout/radial2"/>
    <dgm:cxn modelId="{6FAD5F28-F022-49EF-B30A-CAAD65AD8392}" type="presParOf" srcId="{01C3F07B-0354-4DC2-9315-C302BA886E2E}" destId="{4A53A46B-A352-4BC1-B3BA-CDD90B2A21EF}" srcOrd="1" destOrd="0" presId="urn:microsoft.com/office/officeart/2005/8/layout/radial2"/>
    <dgm:cxn modelId="{CD4E9624-38C7-4807-B060-CFEF728E2E9B}" type="presParOf" srcId="{994922AB-CDF3-407F-BE48-3775C62F6072}" destId="{96042814-1503-4D86-A9E5-9C11851026A6}" srcOrd="1" destOrd="0" presId="urn:microsoft.com/office/officeart/2005/8/layout/radial2"/>
    <dgm:cxn modelId="{2D7436D0-C314-48F2-8382-E31FA68D6A12}" type="presParOf" srcId="{994922AB-CDF3-407F-BE48-3775C62F6072}" destId="{1268B2F7-CB6B-434C-A35D-68F98DAD5920}" srcOrd="2" destOrd="0" presId="urn:microsoft.com/office/officeart/2005/8/layout/radial2"/>
    <dgm:cxn modelId="{7D529D12-C103-4448-9E89-62978D1C3FD9}" type="presParOf" srcId="{1268B2F7-CB6B-434C-A35D-68F98DAD5920}" destId="{86F8D341-0B44-4E26-972C-7F55E8D30487}" srcOrd="0" destOrd="0" presId="urn:microsoft.com/office/officeart/2005/8/layout/radial2"/>
    <dgm:cxn modelId="{B2232CB6-A943-4F80-A80B-FBB13BEB18EA}" type="presParOf" srcId="{1268B2F7-CB6B-434C-A35D-68F98DAD5920}" destId="{1E6332CC-02AD-41B5-8401-73D3C8ABBF76}" srcOrd="1" destOrd="0" presId="urn:microsoft.com/office/officeart/2005/8/layout/radial2"/>
    <dgm:cxn modelId="{93522CC1-A71D-46E6-BCA8-6E57C77321FC}" type="presParOf" srcId="{994922AB-CDF3-407F-BE48-3775C62F6072}" destId="{3E4FB54B-BD37-4D39-A8C7-3D2BA9C96F1A}" srcOrd="3" destOrd="0" presId="urn:microsoft.com/office/officeart/2005/8/layout/radial2"/>
    <dgm:cxn modelId="{3BCD86D2-6657-40BD-9FEE-046340072719}" type="presParOf" srcId="{994922AB-CDF3-407F-BE48-3775C62F6072}" destId="{5C4867EA-1254-48E2-B1D3-4B215FD24B02}" srcOrd="4" destOrd="0" presId="urn:microsoft.com/office/officeart/2005/8/layout/radial2"/>
    <dgm:cxn modelId="{7B28AFE9-2AFE-44B8-901A-3D1E3259DBE5}" type="presParOf" srcId="{5C4867EA-1254-48E2-B1D3-4B215FD24B02}" destId="{3CBF3FE0-BF36-44E2-8BC5-02ED59A517A3}" srcOrd="0" destOrd="0" presId="urn:microsoft.com/office/officeart/2005/8/layout/radial2"/>
    <dgm:cxn modelId="{F720D5BB-1870-4968-A399-248862027054}" type="presParOf" srcId="{5C4867EA-1254-48E2-B1D3-4B215FD24B02}" destId="{A333F13C-0A90-4BCC-86EE-7D7A7AF84768}" srcOrd="1" destOrd="0" presId="urn:microsoft.com/office/officeart/2005/8/layout/radial2"/>
    <dgm:cxn modelId="{1D6A392B-D621-46EA-8206-CCC6527714F1}" type="presParOf" srcId="{994922AB-CDF3-407F-BE48-3775C62F6072}" destId="{C5C79A96-3B90-4046-A24E-E8AE96C9284A}" srcOrd="5" destOrd="0" presId="urn:microsoft.com/office/officeart/2005/8/layout/radial2"/>
    <dgm:cxn modelId="{5F6FC6D2-5F70-4B6D-8075-4CCDE01CE5BE}" type="presParOf" srcId="{994922AB-CDF3-407F-BE48-3775C62F6072}" destId="{9832CE44-40AE-4356-855C-40E0DF381B0F}" srcOrd="6" destOrd="0" presId="urn:microsoft.com/office/officeart/2005/8/layout/radial2"/>
    <dgm:cxn modelId="{761EF655-75AF-48C3-9042-1DF641460D9A}" type="presParOf" srcId="{9832CE44-40AE-4356-855C-40E0DF381B0F}" destId="{53110B78-24AE-458D-B54C-0DEE9326C7F1}" srcOrd="0" destOrd="0" presId="urn:microsoft.com/office/officeart/2005/8/layout/radial2"/>
    <dgm:cxn modelId="{EEF38C12-0E1E-4A0F-83F6-6ABFE6DEC61B}" type="presParOf" srcId="{9832CE44-40AE-4356-855C-40E0DF381B0F}" destId="{6B3AFC48-C314-4165-90E0-045E5958C835}" srcOrd="1" destOrd="0" presId="urn:microsoft.com/office/officeart/2005/8/layout/radial2"/>
    <dgm:cxn modelId="{DB5316D2-E87D-4F62-B90F-9206DCDB18C5}" type="presParOf" srcId="{994922AB-CDF3-407F-BE48-3775C62F6072}" destId="{4A59BFD0-DE8E-45CC-B178-20D8A0B183E7}" srcOrd="7" destOrd="0" presId="urn:microsoft.com/office/officeart/2005/8/layout/radial2"/>
    <dgm:cxn modelId="{17F7DCED-9BE6-4CD7-89CF-847B750E1D18}" type="presParOf" srcId="{994922AB-CDF3-407F-BE48-3775C62F6072}" destId="{A71F9B8B-A3BC-49ED-9793-6B6DBF59B97E}" srcOrd="8" destOrd="0" presId="urn:microsoft.com/office/officeart/2005/8/layout/radial2"/>
    <dgm:cxn modelId="{F24341AE-22BB-4715-8B12-92778DC3E417}" type="presParOf" srcId="{A71F9B8B-A3BC-49ED-9793-6B6DBF59B97E}" destId="{9023C8C6-E423-4CA1-81F5-44A964C5F8E2}" srcOrd="0" destOrd="0" presId="urn:microsoft.com/office/officeart/2005/8/layout/radial2"/>
    <dgm:cxn modelId="{9417928C-5C96-464B-B2F2-7EE0C40F7B85}" type="presParOf" srcId="{A71F9B8B-A3BC-49ED-9793-6B6DBF59B97E}" destId="{E7CA0DE6-B706-4B26-819E-E03E36B4AEBF}" srcOrd="1" destOrd="0" presId="urn:microsoft.com/office/officeart/2005/8/layout/radial2"/>
    <dgm:cxn modelId="{A67FF8FE-7C67-41FF-825F-20383B9BFCA5}" type="presParOf" srcId="{994922AB-CDF3-407F-BE48-3775C62F6072}" destId="{57A0AF32-59A6-42EF-BAB4-5E96AAC700B0}" srcOrd="9" destOrd="0" presId="urn:microsoft.com/office/officeart/2005/8/layout/radial2"/>
    <dgm:cxn modelId="{A0B04FF3-36AA-4D42-A744-78EEF8F4334A}" type="presParOf" srcId="{994922AB-CDF3-407F-BE48-3775C62F6072}" destId="{EC835F38-7903-4E02-B4CA-752B38D82963}" srcOrd="10" destOrd="0" presId="urn:microsoft.com/office/officeart/2005/8/layout/radial2"/>
    <dgm:cxn modelId="{3616E2C2-345C-48C4-A36A-A7FDB08EB124}" type="presParOf" srcId="{EC835F38-7903-4E02-B4CA-752B38D82963}" destId="{08070399-7BCF-40A5-B240-D9D97DB0093D}" srcOrd="0" destOrd="0" presId="urn:microsoft.com/office/officeart/2005/8/layout/radial2"/>
    <dgm:cxn modelId="{728B37CD-1F8D-42F2-B628-509A66DF7BBB}" type="presParOf" srcId="{EC835F38-7903-4E02-B4CA-752B38D82963}" destId="{F2595376-F75C-4F8B-A893-E0A06A9EABD9}" srcOrd="1" destOrd="0" presId="urn:microsoft.com/office/officeart/2005/8/layout/radial2"/>
    <dgm:cxn modelId="{547D3112-D89D-493D-89FB-9887405747CC}" type="presParOf" srcId="{994922AB-CDF3-407F-BE48-3775C62F6072}" destId="{8B7E84A7-10FA-4B78-BC04-BBCDB8BD9557}" srcOrd="11" destOrd="0" presId="urn:microsoft.com/office/officeart/2005/8/layout/radial2"/>
    <dgm:cxn modelId="{F6AD2A13-C9FA-41BB-9B98-F5DC2272961F}" type="presParOf" srcId="{994922AB-CDF3-407F-BE48-3775C62F6072}" destId="{C1D0ACC7-301E-46C8-9834-A92DB2CCDC8B}" srcOrd="12" destOrd="0" presId="urn:microsoft.com/office/officeart/2005/8/layout/radial2"/>
    <dgm:cxn modelId="{99FFE5F8-515E-46CC-99F8-36046EFD04F4}" type="presParOf" srcId="{C1D0ACC7-301E-46C8-9834-A92DB2CCDC8B}" destId="{F08B63A1-047A-42AD-9AD6-30609D4703B5}" srcOrd="0" destOrd="0" presId="urn:microsoft.com/office/officeart/2005/8/layout/radial2"/>
    <dgm:cxn modelId="{16D7D1F5-65CF-4E96-A899-160250A96B59}" type="presParOf" srcId="{C1D0ACC7-301E-46C8-9834-A92DB2CCDC8B}" destId="{F85D01CB-6CA7-48C1-AB3D-6C18A0A7686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920050-730B-450F-8916-16AE96110FD2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347B0075-625D-4734-8A86-F8061EDB485D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3D9C6C-C26C-4B87-AA3C-EE1A25CC9992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88AF514E-B4A2-49F7-A007-24018045F575}">
      <dsp:nvSpPr>
        <dsp:cNvPr id="0" name=""/>
        <dsp:cNvSpPr/>
      </dsp:nvSpPr>
      <dsp:spPr>
        <a:xfrm>
          <a:off x="2314598" y="244625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4079BC-8493-498E-9A69-AE0A4BADC166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DED73E3B-B9BA-49CF-8844-E69C3168DBCB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9C08C1-AD29-44C5-AF2A-65C5A4185131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5DC35038-4C61-4D36-A21A-397F48E5B464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00CE5B-17AF-42F9-95F6-2C0EC8A101CD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7E84A7-10FA-4B78-BC04-BBCDB8BD9557}">
      <dsp:nvSpPr>
        <dsp:cNvPr id="0" name=""/>
        <dsp:cNvSpPr/>
      </dsp:nvSpPr>
      <dsp:spPr>
        <a:xfrm rot="3206346">
          <a:off x="2611937" y="3916616"/>
          <a:ext cx="1970736" cy="25092"/>
        </a:xfrm>
        <a:custGeom>
          <a:avLst/>
          <a:gdLst/>
          <a:ahLst/>
          <a:cxnLst/>
          <a:rect l="0" t="0" r="0" b="0"/>
          <a:pathLst>
            <a:path>
              <a:moveTo>
                <a:pt x="0" y="12546"/>
              </a:moveTo>
              <a:lnTo>
                <a:pt x="1970736" y="125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A0AF32-59A6-42EF-BAB4-5E96AAC700B0}">
      <dsp:nvSpPr>
        <dsp:cNvPr id="0" name=""/>
        <dsp:cNvSpPr/>
      </dsp:nvSpPr>
      <dsp:spPr>
        <a:xfrm rot="1959500">
          <a:off x="2975731" y="3472011"/>
          <a:ext cx="1867606" cy="25092"/>
        </a:xfrm>
        <a:custGeom>
          <a:avLst/>
          <a:gdLst/>
          <a:ahLst/>
          <a:cxnLst/>
          <a:rect l="0" t="0" r="0" b="0"/>
          <a:pathLst>
            <a:path>
              <a:moveTo>
                <a:pt x="0" y="12546"/>
              </a:moveTo>
              <a:lnTo>
                <a:pt x="1867606" y="125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59BFD0-DE8E-45CC-B178-20D8A0B183E7}">
      <dsp:nvSpPr>
        <dsp:cNvPr id="0" name=""/>
        <dsp:cNvSpPr/>
      </dsp:nvSpPr>
      <dsp:spPr>
        <a:xfrm rot="659847">
          <a:off x="3106176" y="2951285"/>
          <a:ext cx="1871742" cy="25092"/>
        </a:xfrm>
        <a:custGeom>
          <a:avLst/>
          <a:gdLst/>
          <a:ahLst/>
          <a:cxnLst/>
          <a:rect l="0" t="0" r="0" b="0"/>
          <a:pathLst>
            <a:path>
              <a:moveTo>
                <a:pt x="0" y="12546"/>
              </a:moveTo>
              <a:lnTo>
                <a:pt x="1871742" y="125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C79A96-3B90-4046-A24E-E8AE96C9284A}">
      <dsp:nvSpPr>
        <dsp:cNvPr id="0" name=""/>
        <dsp:cNvSpPr/>
      </dsp:nvSpPr>
      <dsp:spPr>
        <a:xfrm rot="20940153">
          <a:off x="3106176" y="2424222"/>
          <a:ext cx="1871742" cy="25092"/>
        </a:xfrm>
        <a:custGeom>
          <a:avLst/>
          <a:gdLst/>
          <a:ahLst/>
          <a:cxnLst/>
          <a:rect l="0" t="0" r="0" b="0"/>
          <a:pathLst>
            <a:path>
              <a:moveTo>
                <a:pt x="0" y="12546"/>
              </a:moveTo>
              <a:lnTo>
                <a:pt x="1871742" y="125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4FB54B-BD37-4D39-A8C7-3D2BA9C96F1A}">
      <dsp:nvSpPr>
        <dsp:cNvPr id="0" name=""/>
        <dsp:cNvSpPr/>
      </dsp:nvSpPr>
      <dsp:spPr>
        <a:xfrm rot="19640500">
          <a:off x="2975731" y="1903496"/>
          <a:ext cx="1867606" cy="25092"/>
        </a:xfrm>
        <a:custGeom>
          <a:avLst/>
          <a:gdLst/>
          <a:ahLst/>
          <a:cxnLst/>
          <a:rect l="0" t="0" r="0" b="0"/>
          <a:pathLst>
            <a:path>
              <a:moveTo>
                <a:pt x="0" y="12546"/>
              </a:moveTo>
              <a:lnTo>
                <a:pt x="1867606" y="125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042814-1503-4D86-A9E5-9C11851026A6}">
      <dsp:nvSpPr>
        <dsp:cNvPr id="0" name=""/>
        <dsp:cNvSpPr/>
      </dsp:nvSpPr>
      <dsp:spPr>
        <a:xfrm rot="18393654">
          <a:off x="2611937" y="1458891"/>
          <a:ext cx="1970736" cy="25092"/>
        </a:xfrm>
        <a:custGeom>
          <a:avLst/>
          <a:gdLst/>
          <a:ahLst/>
          <a:cxnLst/>
          <a:rect l="0" t="0" r="0" b="0"/>
          <a:pathLst>
            <a:path>
              <a:moveTo>
                <a:pt x="0" y="12546"/>
              </a:moveTo>
              <a:lnTo>
                <a:pt x="1970736" y="125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53A46B-A352-4BC1-B3BA-CDD90B2A21EF}">
      <dsp:nvSpPr>
        <dsp:cNvPr id="0" name=""/>
        <dsp:cNvSpPr/>
      </dsp:nvSpPr>
      <dsp:spPr>
        <a:xfrm>
          <a:off x="2061127" y="2075455"/>
          <a:ext cx="1249688" cy="12496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F8D341-0B44-4E26-972C-7F55E8D30487}">
      <dsp:nvSpPr>
        <dsp:cNvPr id="0" name=""/>
        <dsp:cNvSpPr/>
      </dsp:nvSpPr>
      <dsp:spPr>
        <a:xfrm>
          <a:off x="4032683" y="3925"/>
          <a:ext cx="749812" cy="7498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000" kern="1200" smtClean="0"/>
            <a:t>衛福部疾管署</a:t>
          </a:r>
          <a:endParaRPr lang="zh-TW" sz="1000" kern="1200"/>
        </a:p>
      </dsp:txBody>
      <dsp:txXfrm>
        <a:off x="4142490" y="113732"/>
        <a:ext cx="530198" cy="530198"/>
      </dsp:txXfrm>
    </dsp:sp>
    <dsp:sp modelId="{3CBF3FE0-BF36-44E2-8BC5-02ED59A517A3}">
      <dsp:nvSpPr>
        <dsp:cNvPr id="0" name=""/>
        <dsp:cNvSpPr/>
      </dsp:nvSpPr>
      <dsp:spPr>
        <a:xfrm>
          <a:off x="4636435" y="834919"/>
          <a:ext cx="749812" cy="7498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000" kern="1200" smtClean="0"/>
            <a:t>掌握最新疫情</a:t>
          </a:r>
          <a:endParaRPr lang="zh-TW" sz="1000" kern="1200"/>
        </a:p>
      </dsp:txBody>
      <dsp:txXfrm>
        <a:off x="4746242" y="944726"/>
        <a:ext cx="530198" cy="530198"/>
      </dsp:txXfrm>
    </dsp:sp>
    <dsp:sp modelId="{53110B78-24AE-458D-B54C-0DEE9326C7F1}">
      <dsp:nvSpPr>
        <dsp:cNvPr id="0" name=""/>
        <dsp:cNvSpPr/>
      </dsp:nvSpPr>
      <dsp:spPr>
        <a:xfrm>
          <a:off x="4953846" y="1811811"/>
          <a:ext cx="749812" cy="7498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000" kern="1200" dirty="0" smtClean="0"/>
            <a:t>了解防疫議題</a:t>
          </a:r>
          <a:endParaRPr lang="zh-TW" sz="1000" kern="1200" dirty="0"/>
        </a:p>
      </dsp:txBody>
      <dsp:txXfrm>
        <a:off x="5063653" y="1921618"/>
        <a:ext cx="530198" cy="530198"/>
      </dsp:txXfrm>
    </dsp:sp>
    <dsp:sp modelId="{9023C8C6-E423-4CA1-81F5-44A964C5F8E2}">
      <dsp:nvSpPr>
        <dsp:cNvPr id="0" name=""/>
        <dsp:cNvSpPr/>
      </dsp:nvSpPr>
      <dsp:spPr>
        <a:xfrm>
          <a:off x="4953846" y="2838975"/>
          <a:ext cx="749812" cy="7498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000" kern="1200" dirty="0" smtClean="0"/>
            <a:t>防疫小測驗</a:t>
          </a:r>
          <a:endParaRPr lang="zh-TW" sz="1000" kern="1200" dirty="0"/>
        </a:p>
      </dsp:txBody>
      <dsp:txXfrm>
        <a:off x="5063653" y="2948782"/>
        <a:ext cx="530198" cy="530198"/>
      </dsp:txXfrm>
    </dsp:sp>
    <dsp:sp modelId="{08070399-7BCF-40A5-B240-D9D97DB0093D}">
      <dsp:nvSpPr>
        <dsp:cNvPr id="0" name=""/>
        <dsp:cNvSpPr/>
      </dsp:nvSpPr>
      <dsp:spPr>
        <a:xfrm>
          <a:off x="4636435" y="3815867"/>
          <a:ext cx="749812" cy="7498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000" kern="1200" dirty="0" smtClean="0"/>
            <a:t>你的防疫觀念正確嗎？</a:t>
          </a:r>
          <a:endParaRPr lang="zh-TW" sz="1000" kern="1200" dirty="0"/>
        </a:p>
      </dsp:txBody>
      <dsp:txXfrm>
        <a:off x="4746242" y="3925674"/>
        <a:ext cx="530198" cy="530198"/>
      </dsp:txXfrm>
    </dsp:sp>
    <dsp:sp modelId="{F08B63A1-047A-42AD-9AD6-30609D4703B5}">
      <dsp:nvSpPr>
        <dsp:cNvPr id="0" name=""/>
        <dsp:cNvSpPr/>
      </dsp:nvSpPr>
      <dsp:spPr>
        <a:xfrm>
          <a:off x="4032683" y="4646861"/>
          <a:ext cx="749812" cy="7498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000" kern="1200" smtClean="0"/>
            <a:t>擊敗新冠病毒，健康久久！</a:t>
          </a:r>
          <a:endParaRPr lang="zh-TW" sz="1000" kern="1200"/>
        </a:p>
      </dsp:txBody>
      <dsp:txXfrm>
        <a:off x="4142490" y="4756668"/>
        <a:ext cx="530198" cy="5301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mtClean="0"/>
              <a:t>防疫大作戰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mtClean="0"/>
              <a:t>打擊新冠病毒，守護健康你我有責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225" y="2529076"/>
            <a:ext cx="2447549" cy="1799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536020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9C1069-36F3-442E-AE60-8E8E97812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室外至少</a:t>
            </a:r>
            <a:r>
              <a:rPr lang="en-US" altLang="zh-TW"/>
              <a:t>1</a:t>
            </a:r>
            <a:r>
              <a:rPr lang="zh-TW" altLang="en-US"/>
              <a:t>公尺</a:t>
            </a:r>
          </a:p>
          <a:p>
            <a:r>
              <a:rPr lang="zh-TW" altLang="en-US"/>
              <a:t>大約</a:t>
            </a:r>
            <a:r>
              <a:rPr lang="en-US" altLang="zh-TW"/>
              <a:t>3</a:t>
            </a:r>
            <a:r>
              <a:rPr lang="zh-TW" altLang="en-US"/>
              <a:t>個步伐</a:t>
            </a:r>
          </a:p>
          <a:p>
            <a:r>
              <a:rPr lang="zh-TW" altLang="en-US"/>
              <a:t>室內至少</a:t>
            </a:r>
            <a:r>
              <a:rPr lang="en-US" altLang="zh-TW"/>
              <a:t>1.5</a:t>
            </a:r>
            <a:r>
              <a:rPr lang="zh-TW" altLang="en-US"/>
              <a:t>公尺</a:t>
            </a:r>
          </a:p>
          <a:p>
            <a:r>
              <a:rPr lang="zh-TW" altLang="en-US"/>
              <a:t>大約手臂的兩倍長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707" y="3885272"/>
            <a:ext cx="3235248" cy="273784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6859" y="3507350"/>
            <a:ext cx="3937434" cy="3332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7061258"/>
              </p:ext>
            </p:extLst>
          </p:nvPr>
        </p:nvGraphicFramePr>
        <p:xfrm>
          <a:off x="179512" y="1124744"/>
          <a:ext cx="896448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1318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50</cp:revision>
  <dcterms:created xsi:type="dcterms:W3CDTF">2014-02-08T16:25:00Z</dcterms:created>
  <dcterms:modified xsi:type="dcterms:W3CDTF">2022-11-15T07:57:04Z</dcterms:modified>
</cp:coreProperties>
</file>