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79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B76C8B-1477-484F-A216-5276E2874269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0CBBC99-D796-4744-8674-28FB6D9A576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F9EE0FD-EB4D-4FB1-9548-23896223A844}" type="parTrans" cxnId="{062BC1B2-CD30-4AB4-923F-DC732D82A2A3}">
      <dgm:prSet/>
      <dgm:spPr/>
      <dgm:t>
        <a:bodyPr/>
        <a:lstStyle/>
        <a:p>
          <a:endParaRPr lang="zh-TW" altLang="en-US"/>
        </a:p>
      </dgm:t>
    </dgm:pt>
    <dgm:pt modelId="{5953188C-E46F-4379-AE09-7B8654102BC1}" type="sibTrans" cxnId="{062BC1B2-CD30-4AB4-923F-DC732D82A2A3}">
      <dgm:prSet/>
      <dgm:spPr/>
      <dgm:t>
        <a:bodyPr/>
        <a:lstStyle/>
        <a:p>
          <a:endParaRPr lang="zh-TW" altLang="en-US"/>
        </a:p>
      </dgm:t>
    </dgm:pt>
    <dgm:pt modelId="{026F23D9-97B7-4C51-A593-F865CE2C241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BB0780D-D5FB-4ACE-B11E-80F7EA99E358}" type="parTrans" cxnId="{663F1E45-0129-4FDC-B354-BA44FBD5CB27}">
      <dgm:prSet/>
      <dgm:spPr/>
      <dgm:t>
        <a:bodyPr/>
        <a:lstStyle/>
        <a:p>
          <a:endParaRPr lang="zh-TW" altLang="en-US"/>
        </a:p>
      </dgm:t>
    </dgm:pt>
    <dgm:pt modelId="{559A5B13-77F9-4C6C-B2D4-F8F7642464EF}" type="sibTrans" cxnId="{663F1E45-0129-4FDC-B354-BA44FBD5CB27}">
      <dgm:prSet/>
      <dgm:spPr/>
      <dgm:t>
        <a:bodyPr/>
        <a:lstStyle/>
        <a:p>
          <a:endParaRPr lang="zh-TW" altLang="en-US"/>
        </a:p>
      </dgm:t>
    </dgm:pt>
    <dgm:pt modelId="{D1A30595-C536-4F2A-A85D-58BACBF351E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C8D17B3-BD8D-4423-8C6A-DBBD4DF6F89D}" type="parTrans" cxnId="{7520FE9E-C697-4595-9764-77080A63251D}">
      <dgm:prSet/>
      <dgm:spPr/>
      <dgm:t>
        <a:bodyPr/>
        <a:lstStyle/>
        <a:p>
          <a:endParaRPr lang="zh-TW" altLang="en-US"/>
        </a:p>
      </dgm:t>
    </dgm:pt>
    <dgm:pt modelId="{1C228572-401C-4649-885A-3614B49732A3}" type="sibTrans" cxnId="{7520FE9E-C697-4595-9764-77080A63251D}">
      <dgm:prSet/>
      <dgm:spPr/>
      <dgm:t>
        <a:bodyPr/>
        <a:lstStyle/>
        <a:p>
          <a:endParaRPr lang="zh-TW" altLang="en-US"/>
        </a:p>
      </dgm:t>
    </dgm:pt>
    <dgm:pt modelId="{BFDBA3AE-0EB8-4FAF-9532-263847813B8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DB322E3-DC92-4D67-AC0C-BA42011AB097}" type="parTrans" cxnId="{54A13C35-D486-4DDB-91C7-9F0290DD9C75}">
      <dgm:prSet/>
      <dgm:spPr/>
      <dgm:t>
        <a:bodyPr/>
        <a:lstStyle/>
        <a:p>
          <a:endParaRPr lang="zh-TW" altLang="en-US"/>
        </a:p>
      </dgm:t>
    </dgm:pt>
    <dgm:pt modelId="{49A09369-F715-46F3-8590-2AF3248A4124}" type="sibTrans" cxnId="{54A13C35-D486-4DDB-91C7-9F0290DD9C75}">
      <dgm:prSet/>
      <dgm:spPr/>
      <dgm:t>
        <a:bodyPr/>
        <a:lstStyle/>
        <a:p>
          <a:endParaRPr lang="zh-TW" altLang="en-US"/>
        </a:p>
      </dgm:t>
    </dgm:pt>
    <dgm:pt modelId="{8F8EA53F-BB1A-465D-95FA-B30BDA70EA4C}" type="pres">
      <dgm:prSet presAssocID="{01B76C8B-1477-484F-A216-5276E287426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76A44C3-3CF5-4C04-90CC-DB33451FF919}" type="pres">
      <dgm:prSet presAssocID="{01B76C8B-1477-484F-A216-5276E2874269}" presName="fgShape" presStyleLbl="fgShp" presStyleIdx="0" presStyleCnt="1"/>
      <dgm:spPr/>
    </dgm:pt>
    <dgm:pt modelId="{06D5333D-B6B1-46EF-93C2-A8F93F5C4FA2}" type="pres">
      <dgm:prSet presAssocID="{01B76C8B-1477-484F-A216-5276E2874269}" presName="linComp" presStyleCnt="0"/>
      <dgm:spPr/>
    </dgm:pt>
    <dgm:pt modelId="{A0452354-68CB-4250-85EB-238D86D4EC3D}" type="pres">
      <dgm:prSet presAssocID="{90CBBC99-D796-4744-8674-28FB6D9A5765}" presName="compNode" presStyleCnt="0"/>
      <dgm:spPr/>
    </dgm:pt>
    <dgm:pt modelId="{17122887-10E4-492F-A354-7B7B711B2CD5}" type="pres">
      <dgm:prSet presAssocID="{90CBBC99-D796-4744-8674-28FB6D9A576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09CDAC0-8B31-44C6-B25B-EE7BDD44587C}" type="pres">
      <dgm:prSet presAssocID="{90CBBC99-D796-4744-8674-28FB6D9A576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0817F8-CEA8-4036-B988-43ACE87CF48C}" type="pres">
      <dgm:prSet presAssocID="{90CBBC99-D796-4744-8674-28FB6D9A5765}" presName="invisiNode" presStyleLbl="node1" presStyleIdx="0" presStyleCnt="4"/>
      <dgm:spPr/>
    </dgm:pt>
    <dgm:pt modelId="{5AC75DD7-9BCD-4E81-AF53-DA8A021BE61C}" type="pres">
      <dgm:prSet presAssocID="{90CBBC99-D796-4744-8674-28FB6D9A5765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508C160-CD1D-414F-A76B-4E7CE9DC3EFB}" type="pres">
      <dgm:prSet presAssocID="{5953188C-E46F-4379-AE09-7B8654102BC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5B6ECBB-7897-4496-817F-51100561F7FB}" type="pres">
      <dgm:prSet presAssocID="{026F23D9-97B7-4C51-A593-F865CE2C241D}" presName="compNode" presStyleCnt="0"/>
      <dgm:spPr/>
    </dgm:pt>
    <dgm:pt modelId="{84BCD69B-1607-42D2-ACB2-CCA627ED17BF}" type="pres">
      <dgm:prSet presAssocID="{026F23D9-97B7-4C51-A593-F865CE2C241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F0CD91E-E4E3-4AD7-B511-786FB6B78DAA}" type="pres">
      <dgm:prSet presAssocID="{026F23D9-97B7-4C51-A593-F865CE2C241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B94ED3-481E-4407-B46D-94F35A3ACC27}" type="pres">
      <dgm:prSet presAssocID="{026F23D9-97B7-4C51-A593-F865CE2C241D}" presName="invisiNode" presStyleLbl="node1" presStyleIdx="1" presStyleCnt="4"/>
      <dgm:spPr/>
    </dgm:pt>
    <dgm:pt modelId="{56E5E294-54A9-4A65-966E-083C3254D14A}" type="pres">
      <dgm:prSet presAssocID="{026F23D9-97B7-4C51-A593-F865CE2C241D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42F35C3-1061-408B-8BB8-50BE2AC3E91C}" type="pres">
      <dgm:prSet presAssocID="{559A5B13-77F9-4C6C-B2D4-F8F7642464E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1062F9E-D593-47E0-861E-0222800E34C0}" type="pres">
      <dgm:prSet presAssocID="{D1A30595-C536-4F2A-A85D-58BACBF351E7}" presName="compNode" presStyleCnt="0"/>
      <dgm:spPr/>
    </dgm:pt>
    <dgm:pt modelId="{91329552-C384-48CF-8214-577885371A22}" type="pres">
      <dgm:prSet presAssocID="{D1A30595-C536-4F2A-A85D-58BACBF351E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68E6D58D-EA88-485D-BAEB-521259D57CBA}" type="pres">
      <dgm:prSet presAssocID="{D1A30595-C536-4F2A-A85D-58BACBF351E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CD335D-8E4F-41DB-BE72-6B727953F02C}" type="pres">
      <dgm:prSet presAssocID="{D1A30595-C536-4F2A-A85D-58BACBF351E7}" presName="invisiNode" presStyleLbl="node1" presStyleIdx="2" presStyleCnt="4"/>
      <dgm:spPr/>
    </dgm:pt>
    <dgm:pt modelId="{CB136168-A747-49C1-B2B9-4FDBA2B60FF1}" type="pres">
      <dgm:prSet presAssocID="{D1A30595-C536-4F2A-A85D-58BACBF351E7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0D46D24-CA54-4D45-8DC0-6C114B125569}" type="pres">
      <dgm:prSet presAssocID="{1C228572-401C-4649-885A-3614B49732A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C80B306-A5EE-48D0-97E0-B488283D0189}" type="pres">
      <dgm:prSet presAssocID="{BFDBA3AE-0EB8-4FAF-9532-263847813B87}" presName="compNode" presStyleCnt="0"/>
      <dgm:spPr/>
    </dgm:pt>
    <dgm:pt modelId="{4880CE55-7EC3-4227-B7EF-CF2BC6A18B78}" type="pres">
      <dgm:prSet presAssocID="{BFDBA3AE-0EB8-4FAF-9532-263847813B8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060733E-4F3D-4DA5-BA49-08E299E419B8}" type="pres">
      <dgm:prSet presAssocID="{BFDBA3AE-0EB8-4FAF-9532-263847813B8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1A4B04-495B-4294-9DF1-DD5E980B00AA}" type="pres">
      <dgm:prSet presAssocID="{BFDBA3AE-0EB8-4FAF-9532-263847813B87}" presName="invisiNode" presStyleLbl="node1" presStyleIdx="3" presStyleCnt="4"/>
      <dgm:spPr/>
    </dgm:pt>
    <dgm:pt modelId="{56D50434-7978-4B9C-B305-768D6C577FB0}" type="pres">
      <dgm:prSet presAssocID="{BFDBA3AE-0EB8-4FAF-9532-263847813B87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C62FDC6-1C4D-438A-959F-D56CCFC1240F}" type="presOf" srcId="{90CBBC99-D796-4744-8674-28FB6D9A5765}" destId="{17122887-10E4-492F-A354-7B7B711B2CD5}" srcOrd="0" destOrd="0" presId="urn:microsoft.com/office/officeart/2005/8/layout/hList7"/>
    <dgm:cxn modelId="{062BC1B2-CD30-4AB4-923F-DC732D82A2A3}" srcId="{01B76C8B-1477-484F-A216-5276E2874269}" destId="{90CBBC99-D796-4744-8674-28FB6D9A5765}" srcOrd="0" destOrd="0" parTransId="{8F9EE0FD-EB4D-4FB1-9548-23896223A844}" sibTransId="{5953188C-E46F-4379-AE09-7B8654102BC1}"/>
    <dgm:cxn modelId="{8A7053F0-7119-405E-98FC-55406C1DC53E}" type="presOf" srcId="{5953188C-E46F-4379-AE09-7B8654102BC1}" destId="{8508C160-CD1D-414F-A76B-4E7CE9DC3EFB}" srcOrd="0" destOrd="0" presId="urn:microsoft.com/office/officeart/2005/8/layout/hList7"/>
    <dgm:cxn modelId="{663F1E45-0129-4FDC-B354-BA44FBD5CB27}" srcId="{01B76C8B-1477-484F-A216-5276E2874269}" destId="{026F23D9-97B7-4C51-A593-F865CE2C241D}" srcOrd="1" destOrd="0" parTransId="{2BB0780D-D5FB-4ACE-B11E-80F7EA99E358}" sibTransId="{559A5B13-77F9-4C6C-B2D4-F8F7642464EF}"/>
    <dgm:cxn modelId="{AB0680C3-A523-4F48-99E9-61FA21C7664A}" type="presOf" srcId="{559A5B13-77F9-4C6C-B2D4-F8F7642464EF}" destId="{942F35C3-1061-408B-8BB8-50BE2AC3E91C}" srcOrd="0" destOrd="0" presId="urn:microsoft.com/office/officeart/2005/8/layout/hList7"/>
    <dgm:cxn modelId="{B45C487F-B659-418E-897D-3D4B77B5A022}" type="presOf" srcId="{BFDBA3AE-0EB8-4FAF-9532-263847813B87}" destId="{C060733E-4F3D-4DA5-BA49-08E299E419B8}" srcOrd="1" destOrd="0" presId="urn:microsoft.com/office/officeart/2005/8/layout/hList7"/>
    <dgm:cxn modelId="{C3C8C2E2-DB5B-4A62-B85A-22D8A65F2D1C}" type="presOf" srcId="{90CBBC99-D796-4744-8674-28FB6D9A5765}" destId="{109CDAC0-8B31-44C6-B25B-EE7BDD44587C}" srcOrd="1" destOrd="0" presId="urn:microsoft.com/office/officeart/2005/8/layout/hList7"/>
    <dgm:cxn modelId="{637249FA-E8B6-4EC4-953D-814BE4052E57}" type="presOf" srcId="{1C228572-401C-4649-885A-3614B49732A3}" destId="{00D46D24-CA54-4D45-8DC0-6C114B125569}" srcOrd="0" destOrd="0" presId="urn:microsoft.com/office/officeart/2005/8/layout/hList7"/>
    <dgm:cxn modelId="{54A13C35-D486-4DDB-91C7-9F0290DD9C75}" srcId="{01B76C8B-1477-484F-A216-5276E2874269}" destId="{BFDBA3AE-0EB8-4FAF-9532-263847813B87}" srcOrd="3" destOrd="0" parTransId="{7DB322E3-DC92-4D67-AC0C-BA42011AB097}" sibTransId="{49A09369-F715-46F3-8590-2AF3248A4124}"/>
    <dgm:cxn modelId="{C5DAA33A-883C-418E-A6F3-B568051D65D7}" type="presOf" srcId="{026F23D9-97B7-4C51-A593-F865CE2C241D}" destId="{5F0CD91E-E4E3-4AD7-B511-786FB6B78DAA}" srcOrd="1" destOrd="0" presId="urn:microsoft.com/office/officeart/2005/8/layout/hList7"/>
    <dgm:cxn modelId="{7FF5D3CB-3BBA-49A7-A311-347BD8451172}" type="presOf" srcId="{01B76C8B-1477-484F-A216-5276E2874269}" destId="{8F8EA53F-BB1A-465D-95FA-B30BDA70EA4C}" srcOrd="0" destOrd="0" presId="urn:microsoft.com/office/officeart/2005/8/layout/hList7"/>
    <dgm:cxn modelId="{44C3CA73-1861-4AEE-B2E9-CE5DF2D43A64}" type="presOf" srcId="{D1A30595-C536-4F2A-A85D-58BACBF351E7}" destId="{68E6D58D-EA88-485D-BAEB-521259D57CBA}" srcOrd="1" destOrd="0" presId="urn:microsoft.com/office/officeart/2005/8/layout/hList7"/>
    <dgm:cxn modelId="{0EBC03FD-D3DF-4526-9133-A7135FC34DC0}" type="presOf" srcId="{D1A30595-C536-4F2A-A85D-58BACBF351E7}" destId="{91329552-C384-48CF-8214-577885371A22}" srcOrd="0" destOrd="0" presId="urn:microsoft.com/office/officeart/2005/8/layout/hList7"/>
    <dgm:cxn modelId="{D0292CFE-BC80-4977-9DBB-143F59C89F4B}" type="presOf" srcId="{BFDBA3AE-0EB8-4FAF-9532-263847813B87}" destId="{4880CE55-7EC3-4227-B7EF-CF2BC6A18B78}" srcOrd="0" destOrd="0" presId="urn:microsoft.com/office/officeart/2005/8/layout/hList7"/>
    <dgm:cxn modelId="{4BA4ED56-D3AC-4066-9A13-4273BA0F465A}" type="presOf" srcId="{026F23D9-97B7-4C51-A593-F865CE2C241D}" destId="{84BCD69B-1607-42D2-ACB2-CCA627ED17BF}" srcOrd="0" destOrd="0" presId="urn:microsoft.com/office/officeart/2005/8/layout/hList7"/>
    <dgm:cxn modelId="{7520FE9E-C697-4595-9764-77080A63251D}" srcId="{01B76C8B-1477-484F-A216-5276E2874269}" destId="{D1A30595-C536-4F2A-A85D-58BACBF351E7}" srcOrd="2" destOrd="0" parTransId="{CC8D17B3-BD8D-4423-8C6A-DBBD4DF6F89D}" sibTransId="{1C228572-401C-4649-885A-3614B49732A3}"/>
    <dgm:cxn modelId="{78A6C087-6E94-473D-9306-B8BF4FA6096D}" type="presParOf" srcId="{8F8EA53F-BB1A-465D-95FA-B30BDA70EA4C}" destId="{F76A44C3-3CF5-4C04-90CC-DB33451FF919}" srcOrd="0" destOrd="0" presId="urn:microsoft.com/office/officeart/2005/8/layout/hList7"/>
    <dgm:cxn modelId="{64068F59-4A51-461D-B86F-31DE43912E1F}" type="presParOf" srcId="{8F8EA53F-BB1A-465D-95FA-B30BDA70EA4C}" destId="{06D5333D-B6B1-46EF-93C2-A8F93F5C4FA2}" srcOrd="1" destOrd="0" presId="urn:microsoft.com/office/officeart/2005/8/layout/hList7"/>
    <dgm:cxn modelId="{CF8C685A-5D54-44FB-BFEB-D5DCB54097C8}" type="presParOf" srcId="{06D5333D-B6B1-46EF-93C2-A8F93F5C4FA2}" destId="{A0452354-68CB-4250-85EB-238D86D4EC3D}" srcOrd="0" destOrd="0" presId="urn:microsoft.com/office/officeart/2005/8/layout/hList7"/>
    <dgm:cxn modelId="{F03D6C28-D1DA-4ECF-B89C-2A3C2B0CD767}" type="presParOf" srcId="{A0452354-68CB-4250-85EB-238D86D4EC3D}" destId="{17122887-10E4-492F-A354-7B7B711B2CD5}" srcOrd="0" destOrd="0" presId="urn:microsoft.com/office/officeart/2005/8/layout/hList7"/>
    <dgm:cxn modelId="{9B6D1D2F-D6AC-4CF6-B4AF-856826794D7E}" type="presParOf" srcId="{A0452354-68CB-4250-85EB-238D86D4EC3D}" destId="{109CDAC0-8B31-44C6-B25B-EE7BDD44587C}" srcOrd="1" destOrd="0" presId="urn:microsoft.com/office/officeart/2005/8/layout/hList7"/>
    <dgm:cxn modelId="{1F858B47-C1E4-4DCB-8E34-2DED3414A9FC}" type="presParOf" srcId="{A0452354-68CB-4250-85EB-238D86D4EC3D}" destId="{540817F8-CEA8-4036-B988-43ACE87CF48C}" srcOrd="2" destOrd="0" presId="urn:microsoft.com/office/officeart/2005/8/layout/hList7"/>
    <dgm:cxn modelId="{5CBD4AC3-EFB0-436C-B297-5D673070A01F}" type="presParOf" srcId="{A0452354-68CB-4250-85EB-238D86D4EC3D}" destId="{5AC75DD7-9BCD-4E81-AF53-DA8A021BE61C}" srcOrd="3" destOrd="0" presId="urn:microsoft.com/office/officeart/2005/8/layout/hList7"/>
    <dgm:cxn modelId="{B0C8E180-BFA3-4611-8719-F67AD08FDA3A}" type="presParOf" srcId="{06D5333D-B6B1-46EF-93C2-A8F93F5C4FA2}" destId="{8508C160-CD1D-414F-A76B-4E7CE9DC3EFB}" srcOrd="1" destOrd="0" presId="urn:microsoft.com/office/officeart/2005/8/layout/hList7"/>
    <dgm:cxn modelId="{A01A8193-69E5-4719-B325-D27DDE8C27FC}" type="presParOf" srcId="{06D5333D-B6B1-46EF-93C2-A8F93F5C4FA2}" destId="{D5B6ECBB-7897-4496-817F-51100561F7FB}" srcOrd="2" destOrd="0" presId="urn:microsoft.com/office/officeart/2005/8/layout/hList7"/>
    <dgm:cxn modelId="{A052AE21-7828-4678-A163-9B2BB6EC1959}" type="presParOf" srcId="{D5B6ECBB-7897-4496-817F-51100561F7FB}" destId="{84BCD69B-1607-42D2-ACB2-CCA627ED17BF}" srcOrd="0" destOrd="0" presId="urn:microsoft.com/office/officeart/2005/8/layout/hList7"/>
    <dgm:cxn modelId="{87B4CFA8-44F3-462D-9742-4586C8EE41A6}" type="presParOf" srcId="{D5B6ECBB-7897-4496-817F-51100561F7FB}" destId="{5F0CD91E-E4E3-4AD7-B511-786FB6B78DAA}" srcOrd="1" destOrd="0" presId="urn:microsoft.com/office/officeart/2005/8/layout/hList7"/>
    <dgm:cxn modelId="{E2EBCF64-56AC-4FEE-834C-712AE4CB44D3}" type="presParOf" srcId="{D5B6ECBB-7897-4496-817F-51100561F7FB}" destId="{CFB94ED3-481E-4407-B46D-94F35A3ACC27}" srcOrd="2" destOrd="0" presId="urn:microsoft.com/office/officeart/2005/8/layout/hList7"/>
    <dgm:cxn modelId="{0920CE4B-A230-45AE-8F52-E36E90FCD7F7}" type="presParOf" srcId="{D5B6ECBB-7897-4496-817F-51100561F7FB}" destId="{56E5E294-54A9-4A65-966E-083C3254D14A}" srcOrd="3" destOrd="0" presId="urn:microsoft.com/office/officeart/2005/8/layout/hList7"/>
    <dgm:cxn modelId="{74A49012-B44D-4A55-9E3D-9265C2F9FBDC}" type="presParOf" srcId="{06D5333D-B6B1-46EF-93C2-A8F93F5C4FA2}" destId="{942F35C3-1061-408B-8BB8-50BE2AC3E91C}" srcOrd="3" destOrd="0" presId="urn:microsoft.com/office/officeart/2005/8/layout/hList7"/>
    <dgm:cxn modelId="{01AFA4EC-80EF-479E-85D8-1E05079939C7}" type="presParOf" srcId="{06D5333D-B6B1-46EF-93C2-A8F93F5C4FA2}" destId="{A1062F9E-D593-47E0-861E-0222800E34C0}" srcOrd="4" destOrd="0" presId="urn:microsoft.com/office/officeart/2005/8/layout/hList7"/>
    <dgm:cxn modelId="{DFD2D583-8595-4DF2-8FE0-8B38FC4C1E1C}" type="presParOf" srcId="{A1062F9E-D593-47E0-861E-0222800E34C0}" destId="{91329552-C384-48CF-8214-577885371A22}" srcOrd="0" destOrd="0" presId="urn:microsoft.com/office/officeart/2005/8/layout/hList7"/>
    <dgm:cxn modelId="{6B4E6D5F-41F6-43B1-8733-39E0B2336B77}" type="presParOf" srcId="{A1062F9E-D593-47E0-861E-0222800E34C0}" destId="{68E6D58D-EA88-485D-BAEB-521259D57CBA}" srcOrd="1" destOrd="0" presId="urn:microsoft.com/office/officeart/2005/8/layout/hList7"/>
    <dgm:cxn modelId="{54FBD219-A449-4F04-ABD9-5C3E1F131E02}" type="presParOf" srcId="{A1062F9E-D593-47E0-861E-0222800E34C0}" destId="{7FCD335D-8E4F-41DB-BE72-6B727953F02C}" srcOrd="2" destOrd="0" presId="urn:microsoft.com/office/officeart/2005/8/layout/hList7"/>
    <dgm:cxn modelId="{C67F83D9-F54C-4CFB-9DA3-08C02A45D0D7}" type="presParOf" srcId="{A1062F9E-D593-47E0-861E-0222800E34C0}" destId="{CB136168-A747-49C1-B2B9-4FDBA2B60FF1}" srcOrd="3" destOrd="0" presId="urn:microsoft.com/office/officeart/2005/8/layout/hList7"/>
    <dgm:cxn modelId="{B39E2EB1-8307-4E70-8151-308CBE4D15C9}" type="presParOf" srcId="{06D5333D-B6B1-46EF-93C2-A8F93F5C4FA2}" destId="{00D46D24-CA54-4D45-8DC0-6C114B125569}" srcOrd="5" destOrd="0" presId="urn:microsoft.com/office/officeart/2005/8/layout/hList7"/>
    <dgm:cxn modelId="{A314A149-967B-4947-A19C-93F3A57A10B3}" type="presParOf" srcId="{06D5333D-B6B1-46EF-93C2-A8F93F5C4FA2}" destId="{FC80B306-A5EE-48D0-97E0-B488283D0189}" srcOrd="6" destOrd="0" presId="urn:microsoft.com/office/officeart/2005/8/layout/hList7"/>
    <dgm:cxn modelId="{7772B41D-0125-497C-8D83-AB1E9C5B5AF2}" type="presParOf" srcId="{FC80B306-A5EE-48D0-97E0-B488283D0189}" destId="{4880CE55-7EC3-4227-B7EF-CF2BC6A18B78}" srcOrd="0" destOrd="0" presId="urn:microsoft.com/office/officeart/2005/8/layout/hList7"/>
    <dgm:cxn modelId="{B01365BD-BEE1-46AE-AB27-BFFC74419292}" type="presParOf" srcId="{FC80B306-A5EE-48D0-97E0-B488283D0189}" destId="{C060733E-4F3D-4DA5-BA49-08E299E419B8}" srcOrd="1" destOrd="0" presId="urn:microsoft.com/office/officeart/2005/8/layout/hList7"/>
    <dgm:cxn modelId="{E4B4091B-9ABA-4B8C-82DD-FABC48F8859F}" type="presParOf" srcId="{FC80B306-A5EE-48D0-97E0-B488283D0189}" destId="{391A4B04-495B-4294-9DF1-DD5E980B00AA}" srcOrd="2" destOrd="0" presId="urn:microsoft.com/office/officeart/2005/8/layout/hList7"/>
    <dgm:cxn modelId="{3F672C38-D861-4FEE-874B-068A8ACCA15E}" type="presParOf" srcId="{FC80B306-A5EE-48D0-97E0-B488283D0189}" destId="{56D50434-7978-4B9C-B305-768D6C577FB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F425DE-3229-464F-B9E1-AFFD3D65E5BE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98CB3AF-BA3A-40BD-8F7B-3E08253AC348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80908B50-528D-4F87-BA36-125F2543B59F}" type="parTrans" cxnId="{D0757B11-A9A1-4A22-9218-C692A379650D}">
      <dgm:prSet/>
      <dgm:spPr/>
      <dgm:t>
        <a:bodyPr/>
        <a:lstStyle/>
        <a:p>
          <a:endParaRPr lang="zh-TW" altLang="en-US"/>
        </a:p>
      </dgm:t>
    </dgm:pt>
    <dgm:pt modelId="{1C7B3C52-6205-439F-B18D-3F05B849907F}" type="sibTrans" cxnId="{D0757B11-A9A1-4A22-9218-C692A379650D}">
      <dgm:prSet/>
      <dgm:spPr/>
      <dgm:t>
        <a:bodyPr/>
        <a:lstStyle/>
        <a:p>
          <a:endParaRPr lang="zh-TW" altLang="en-US"/>
        </a:p>
      </dgm:t>
    </dgm:pt>
    <dgm:pt modelId="{3EC83294-B615-4B49-B718-18ABBFC866AD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0D02273A-0A0C-4EA6-A1A6-5EDB2CB4B65A}" type="parTrans" cxnId="{FF2811FD-AADB-41DE-992E-A4ECC10B2AF8}">
      <dgm:prSet/>
      <dgm:spPr/>
      <dgm:t>
        <a:bodyPr/>
        <a:lstStyle/>
        <a:p>
          <a:endParaRPr lang="zh-TW" altLang="en-US"/>
        </a:p>
      </dgm:t>
    </dgm:pt>
    <dgm:pt modelId="{E179D10B-5B69-4BEE-BE3A-AC41C878644B}" type="sibTrans" cxnId="{FF2811FD-AADB-41DE-992E-A4ECC10B2AF8}">
      <dgm:prSet/>
      <dgm:spPr/>
      <dgm:t>
        <a:bodyPr/>
        <a:lstStyle/>
        <a:p>
          <a:endParaRPr lang="zh-TW" altLang="en-US"/>
        </a:p>
      </dgm:t>
    </dgm:pt>
    <dgm:pt modelId="{8520C8F5-B386-4C0F-8CB5-1877EF42376D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9E463444-C9B1-4F3C-9E62-00F737AAA3CD}" type="parTrans" cxnId="{28845923-D868-4E5C-B426-E713F6C68660}">
      <dgm:prSet/>
      <dgm:spPr/>
      <dgm:t>
        <a:bodyPr/>
        <a:lstStyle/>
        <a:p>
          <a:endParaRPr lang="zh-TW" altLang="en-US"/>
        </a:p>
      </dgm:t>
    </dgm:pt>
    <dgm:pt modelId="{C6A137B7-013F-44C6-B4A2-E047D66C3547}" type="sibTrans" cxnId="{28845923-D868-4E5C-B426-E713F6C68660}">
      <dgm:prSet/>
      <dgm:spPr/>
      <dgm:t>
        <a:bodyPr/>
        <a:lstStyle/>
        <a:p>
          <a:endParaRPr lang="zh-TW" altLang="en-US"/>
        </a:p>
      </dgm:t>
    </dgm:pt>
    <dgm:pt modelId="{EBE3B21A-BF42-4F33-BCB4-296B624DD8F5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A25081F6-E8B1-4789-BB13-442A2E8E94D9}" type="parTrans" cxnId="{4CBBE32E-53A9-4C2B-B70A-D6FCB1449980}">
      <dgm:prSet/>
      <dgm:spPr/>
      <dgm:t>
        <a:bodyPr/>
        <a:lstStyle/>
        <a:p>
          <a:endParaRPr lang="zh-TW" altLang="en-US"/>
        </a:p>
      </dgm:t>
    </dgm:pt>
    <dgm:pt modelId="{54A827ED-E1EA-431A-9414-2169D793AF3D}" type="sibTrans" cxnId="{4CBBE32E-53A9-4C2B-B70A-D6FCB1449980}">
      <dgm:prSet/>
      <dgm:spPr/>
      <dgm:t>
        <a:bodyPr/>
        <a:lstStyle/>
        <a:p>
          <a:endParaRPr lang="zh-TW" altLang="en-US"/>
        </a:p>
      </dgm:t>
    </dgm:pt>
    <dgm:pt modelId="{042AA958-4757-4D95-8ECA-1EC710DE2C4B}" type="pres">
      <dgm:prSet presAssocID="{11F425DE-3229-464F-B9E1-AFFD3D65E5BE}" presName="rootNode" presStyleCnt="0">
        <dgm:presLayoutVars>
          <dgm:chMax/>
          <dgm:chPref/>
          <dgm:dir/>
          <dgm:animLvl val="lvl"/>
        </dgm:presLayoutVars>
      </dgm:prSet>
      <dgm:spPr/>
    </dgm:pt>
    <dgm:pt modelId="{D87749C9-B42B-49B4-8126-6B52B2548E94}" type="pres">
      <dgm:prSet presAssocID="{A98CB3AF-BA3A-40BD-8F7B-3E08253AC348}" presName="composite" presStyleCnt="0"/>
      <dgm:spPr/>
    </dgm:pt>
    <dgm:pt modelId="{33A262D4-FF9E-48E0-B65D-976519E47B6E}" type="pres">
      <dgm:prSet presAssocID="{A98CB3AF-BA3A-40BD-8F7B-3E08253AC34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2C509B6-D48A-4669-8E7D-4D83A1118030}" type="pres">
      <dgm:prSet presAssocID="{A98CB3AF-BA3A-40BD-8F7B-3E08253AC34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E2D95D4-9EEA-4756-9732-CF56B26A8A89}" type="pres">
      <dgm:prSet presAssocID="{A98CB3AF-BA3A-40BD-8F7B-3E08253AC34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8ABCA09B-3061-4BD5-8623-0FC41F9236F0}" type="pres">
      <dgm:prSet presAssocID="{1C7B3C52-6205-439F-B18D-3F05B849907F}" presName="sibTrans" presStyleCnt="0"/>
      <dgm:spPr/>
    </dgm:pt>
    <dgm:pt modelId="{85902324-980F-433F-9D32-7FC2CB252F25}" type="pres">
      <dgm:prSet presAssocID="{8520C8F5-B386-4C0F-8CB5-1877EF42376D}" presName="composite" presStyleCnt="0"/>
      <dgm:spPr/>
    </dgm:pt>
    <dgm:pt modelId="{A51726AB-8FCC-4FE5-B2D1-5F4FCB92C81F}" type="pres">
      <dgm:prSet presAssocID="{8520C8F5-B386-4C0F-8CB5-1877EF42376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DA13337-BD01-4E0E-8D39-F060C681A2C1}" type="pres">
      <dgm:prSet presAssocID="{8520C8F5-B386-4C0F-8CB5-1877EF42376D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195DD8-2096-4C03-82EA-495ABD7A0F54}" type="pres">
      <dgm:prSet presAssocID="{8520C8F5-B386-4C0F-8CB5-1877EF42376D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CBBE32E-53A9-4C2B-B70A-D6FCB1449980}" srcId="{8520C8F5-B386-4C0F-8CB5-1877EF42376D}" destId="{EBE3B21A-BF42-4F33-BCB4-296B624DD8F5}" srcOrd="0" destOrd="0" parTransId="{A25081F6-E8B1-4789-BB13-442A2E8E94D9}" sibTransId="{54A827ED-E1EA-431A-9414-2169D793AF3D}"/>
    <dgm:cxn modelId="{40D3D793-B0BA-48A2-BB2A-6EAE82597713}" type="presOf" srcId="{EBE3B21A-BF42-4F33-BCB4-296B624DD8F5}" destId="{E4195DD8-2096-4C03-82EA-495ABD7A0F54}" srcOrd="0" destOrd="0" presId="urn:microsoft.com/office/officeart/2008/layout/TitledPictureBlocks"/>
    <dgm:cxn modelId="{FF2811FD-AADB-41DE-992E-A4ECC10B2AF8}" srcId="{A98CB3AF-BA3A-40BD-8F7B-3E08253AC348}" destId="{3EC83294-B615-4B49-B718-18ABBFC866AD}" srcOrd="0" destOrd="0" parTransId="{0D02273A-0A0C-4EA6-A1A6-5EDB2CB4B65A}" sibTransId="{E179D10B-5B69-4BEE-BE3A-AC41C878644B}"/>
    <dgm:cxn modelId="{8B2AF8C0-9B36-4614-8E3C-3E366E2534AE}" type="presOf" srcId="{A98CB3AF-BA3A-40BD-8F7B-3E08253AC348}" destId="{33A262D4-FF9E-48E0-B65D-976519E47B6E}" srcOrd="0" destOrd="0" presId="urn:microsoft.com/office/officeart/2008/layout/TitledPictureBlocks"/>
    <dgm:cxn modelId="{B17CCDAC-B2EC-4272-8276-C73A9F3393C9}" type="presOf" srcId="{11F425DE-3229-464F-B9E1-AFFD3D65E5BE}" destId="{042AA958-4757-4D95-8ECA-1EC710DE2C4B}" srcOrd="0" destOrd="0" presId="urn:microsoft.com/office/officeart/2008/layout/TitledPictureBlocks"/>
    <dgm:cxn modelId="{E72F5E9B-B9F6-4072-8513-7A8524740E17}" type="presOf" srcId="{8520C8F5-B386-4C0F-8CB5-1877EF42376D}" destId="{A51726AB-8FCC-4FE5-B2D1-5F4FCB92C81F}" srcOrd="0" destOrd="0" presId="urn:microsoft.com/office/officeart/2008/layout/TitledPictureBlocks"/>
    <dgm:cxn modelId="{30AFD2D7-689F-466B-B8C1-49A0A348DC67}" type="presOf" srcId="{3EC83294-B615-4B49-B718-18ABBFC866AD}" destId="{BE2D95D4-9EEA-4756-9732-CF56B26A8A89}" srcOrd="0" destOrd="0" presId="urn:microsoft.com/office/officeart/2008/layout/TitledPictureBlocks"/>
    <dgm:cxn modelId="{28845923-D868-4E5C-B426-E713F6C68660}" srcId="{11F425DE-3229-464F-B9E1-AFFD3D65E5BE}" destId="{8520C8F5-B386-4C0F-8CB5-1877EF42376D}" srcOrd="1" destOrd="0" parTransId="{9E463444-C9B1-4F3C-9E62-00F737AAA3CD}" sibTransId="{C6A137B7-013F-44C6-B4A2-E047D66C3547}"/>
    <dgm:cxn modelId="{D0757B11-A9A1-4A22-9218-C692A379650D}" srcId="{11F425DE-3229-464F-B9E1-AFFD3D65E5BE}" destId="{A98CB3AF-BA3A-40BD-8F7B-3E08253AC348}" srcOrd="0" destOrd="0" parTransId="{80908B50-528D-4F87-BA36-125F2543B59F}" sibTransId="{1C7B3C52-6205-439F-B18D-3F05B849907F}"/>
    <dgm:cxn modelId="{95EA9567-8A3C-4D7F-8DEE-7874FBC75CA6}" type="presParOf" srcId="{042AA958-4757-4D95-8ECA-1EC710DE2C4B}" destId="{D87749C9-B42B-49B4-8126-6B52B2548E94}" srcOrd="0" destOrd="0" presId="urn:microsoft.com/office/officeart/2008/layout/TitledPictureBlocks"/>
    <dgm:cxn modelId="{07A1FED6-E427-465A-811F-5F35C1B4B161}" type="presParOf" srcId="{D87749C9-B42B-49B4-8126-6B52B2548E94}" destId="{33A262D4-FF9E-48E0-B65D-976519E47B6E}" srcOrd="0" destOrd="0" presId="urn:microsoft.com/office/officeart/2008/layout/TitledPictureBlocks"/>
    <dgm:cxn modelId="{7A82B625-7905-4AEF-92A8-3A02136555FB}" type="presParOf" srcId="{D87749C9-B42B-49B4-8126-6B52B2548E94}" destId="{D2C509B6-D48A-4669-8E7D-4D83A1118030}" srcOrd="1" destOrd="0" presId="urn:microsoft.com/office/officeart/2008/layout/TitledPictureBlocks"/>
    <dgm:cxn modelId="{39485DEE-B4A0-4A67-9D90-418ACB5400DC}" type="presParOf" srcId="{D87749C9-B42B-49B4-8126-6B52B2548E94}" destId="{BE2D95D4-9EEA-4756-9732-CF56B26A8A89}" srcOrd="2" destOrd="0" presId="urn:microsoft.com/office/officeart/2008/layout/TitledPictureBlocks"/>
    <dgm:cxn modelId="{07F4ADC8-32CB-430B-BA96-410FF46C1C5D}" type="presParOf" srcId="{042AA958-4757-4D95-8ECA-1EC710DE2C4B}" destId="{8ABCA09B-3061-4BD5-8623-0FC41F9236F0}" srcOrd="1" destOrd="0" presId="urn:microsoft.com/office/officeart/2008/layout/TitledPictureBlocks"/>
    <dgm:cxn modelId="{D2698CB4-623D-4F94-9DC0-A816F11440AC}" type="presParOf" srcId="{042AA958-4757-4D95-8ECA-1EC710DE2C4B}" destId="{85902324-980F-433F-9D32-7FC2CB252F25}" srcOrd="2" destOrd="0" presId="urn:microsoft.com/office/officeart/2008/layout/TitledPictureBlocks"/>
    <dgm:cxn modelId="{92AF9943-D130-40B1-AB23-15196945D599}" type="presParOf" srcId="{85902324-980F-433F-9D32-7FC2CB252F25}" destId="{A51726AB-8FCC-4FE5-B2D1-5F4FCB92C81F}" srcOrd="0" destOrd="0" presId="urn:microsoft.com/office/officeart/2008/layout/TitledPictureBlocks"/>
    <dgm:cxn modelId="{D3451B7A-3D42-4E54-A053-4034471C7C2C}" type="presParOf" srcId="{85902324-980F-433F-9D32-7FC2CB252F25}" destId="{7DA13337-BD01-4E0E-8D39-F060C681A2C1}" srcOrd="1" destOrd="0" presId="urn:microsoft.com/office/officeart/2008/layout/TitledPictureBlocks"/>
    <dgm:cxn modelId="{7EB10807-9778-4577-97DB-923277CA05A8}" type="presParOf" srcId="{85902324-980F-433F-9D32-7FC2CB252F25}" destId="{E4195DD8-2096-4C03-82EA-495ABD7A0F5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EABADE-5BCA-477B-A271-F01BA860EB8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E95E452-7D0F-4B69-89DF-DC274D8920FF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F32DFC34-FDDB-4DE9-B180-1E2848605BC6}" type="parTrans" cxnId="{D0A42DB7-2236-40E1-975E-D8EFF4CBB124}">
      <dgm:prSet/>
      <dgm:spPr/>
      <dgm:t>
        <a:bodyPr/>
        <a:lstStyle/>
        <a:p>
          <a:endParaRPr lang="zh-TW" altLang="en-US"/>
        </a:p>
      </dgm:t>
    </dgm:pt>
    <dgm:pt modelId="{AF98E97F-21DE-4A6B-9F81-23C7D3C3AF52}" type="sibTrans" cxnId="{D0A42DB7-2236-40E1-975E-D8EFF4CBB124}">
      <dgm:prSet/>
      <dgm:spPr/>
      <dgm:t>
        <a:bodyPr/>
        <a:lstStyle/>
        <a:p>
          <a:endParaRPr lang="zh-TW" altLang="en-US"/>
        </a:p>
      </dgm:t>
    </dgm:pt>
    <dgm:pt modelId="{A7801755-6849-48B6-B360-440E1D43AB92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E487FD1C-0B2F-4D2F-95FE-1D60882D9C12}" type="parTrans" cxnId="{4ADC17E0-36C1-4005-B38B-0F17660A3B3E}">
      <dgm:prSet/>
      <dgm:spPr/>
      <dgm:t>
        <a:bodyPr/>
        <a:lstStyle/>
        <a:p>
          <a:endParaRPr lang="zh-TW" altLang="en-US"/>
        </a:p>
      </dgm:t>
    </dgm:pt>
    <dgm:pt modelId="{CC897A38-A34D-4205-9636-20940DD0ACDD}" type="sibTrans" cxnId="{4ADC17E0-36C1-4005-B38B-0F17660A3B3E}">
      <dgm:prSet/>
      <dgm:spPr/>
      <dgm:t>
        <a:bodyPr/>
        <a:lstStyle/>
        <a:p>
          <a:endParaRPr lang="zh-TW" altLang="en-US"/>
        </a:p>
      </dgm:t>
    </dgm:pt>
    <dgm:pt modelId="{2CE521C2-BE06-4D6F-A543-E1314E603541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19DA6E5-2725-455B-B0C0-5A222A1C5389}" type="parTrans" cxnId="{150D7EB1-C5EE-4DD8-8698-39D696383DC2}">
      <dgm:prSet/>
      <dgm:spPr/>
      <dgm:t>
        <a:bodyPr/>
        <a:lstStyle/>
        <a:p>
          <a:endParaRPr lang="zh-TW" altLang="en-US"/>
        </a:p>
      </dgm:t>
    </dgm:pt>
    <dgm:pt modelId="{F6550767-7FB8-4C2B-A6DE-1D691413C58C}" type="sibTrans" cxnId="{150D7EB1-C5EE-4DD8-8698-39D696383DC2}">
      <dgm:prSet/>
      <dgm:spPr/>
      <dgm:t>
        <a:bodyPr/>
        <a:lstStyle/>
        <a:p>
          <a:endParaRPr lang="zh-TW" altLang="en-US"/>
        </a:p>
      </dgm:t>
    </dgm:pt>
    <dgm:pt modelId="{9170EEB2-959A-41DF-87EC-0549FBF2120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9BAC9189-A568-4674-B4AD-7F35E084F77A}" type="parTrans" cxnId="{B67ED478-85F4-48DB-BEEF-1B4104B18CB6}">
      <dgm:prSet/>
      <dgm:spPr/>
      <dgm:t>
        <a:bodyPr/>
        <a:lstStyle/>
        <a:p>
          <a:endParaRPr lang="zh-TW" altLang="en-US"/>
        </a:p>
      </dgm:t>
    </dgm:pt>
    <dgm:pt modelId="{C0A889A2-2CE2-4852-ADB3-6A9FBE5259A8}" type="sibTrans" cxnId="{B67ED478-85F4-48DB-BEEF-1B4104B18CB6}">
      <dgm:prSet/>
      <dgm:spPr/>
      <dgm:t>
        <a:bodyPr/>
        <a:lstStyle/>
        <a:p>
          <a:endParaRPr lang="zh-TW" altLang="en-US"/>
        </a:p>
      </dgm:t>
    </dgm:pt>
    <dgm:pt modelId="{E9CE995A-96C2-4097-B7E6-B1504FC6BFA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121AF3B9-3F14-40B8-951C-9732BED30126}" type="parTrans" cxnId="{FC377F3D-0C96-407E-97F8-CA571B8A834C}">
      <dgm:prSet/>
      <dgm:spPr/>
      <dgm:t>
        <a:bodyPr/>
        <a:lstStyle/>
        <a:p>
          <a:endParaRPr lang="zh-TW" altLang="en-US"/>
        </a:p>
      </dgm:t>
    </dgm:pt>
    <dgm:pt modelId="{4D87A190-55B1-4CE1-921E-E0E2E8D5CCC3}" type="sibTrans" cxnId="{FC377F3D-0C96-407E-97F8-CA571B8A834C}">
      <dgm:prSet/>
      <dgm:spPr/>
      <dgm:t>
        <a:bodyPr/>
        <a:lstStyle/>
        <a:p>
          <a:endParaRPr lang="zh-TW" altLang="en-US"/>
        </a:p>
      </dgm:t>
    </dgm:pt>
    <dgm:pt modelId="{27700AE8-FD3F-48E3-9980-21826A66AB6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224D9ED-8D75-4782-9372-289BFB9C2E31}" type="parTrans" cxnId="{0C25FB61-B75D-4DD0-A8DA-E3BEFC3E05D4}">
      <dgm:prSet/>
      <dgm:spPr/>
      <dgm:t>
        <a:bodyPr/>
        <a:lstStyle/>
        <a:p>
          <a:endParaRPr lang="zh-TW" altLang="en-US"/>
        </a:p>
      </dgm:t>
    </dgm:pt>
    <dgm:pt modelId="{A3703AEC-56BA-4582-96AE-10FFF4905E29}" type="sibTrans" cxnId="{0C25FB61-B75D-4DD0-A8DA-E3BEFC3E05D4}">
      <dgm:prSet/>
      <dgm:spPr/>
      <dgm:t>
        <a:bodyPr/>
        <a:lstStyle/>
        <a:p>
          <a:endParaRPr lang="zh-TW" altLang="en-US"/>
        </a:p>
      </dgm:t>
    </dgm:pt>
    <dgm:pt modelId="{51B9B480-5AA1-4416-9020-67F59F05F54F}" type="pres">
      <dgm:prSet presAssocID="{82EABADE-5BCA-477B-A271-F01BA860EB8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7C9601F-B369-4BCB-95C1-B10EF5FD5A09}" type="pres">
      <dgm:prSet presAssocID="{82EABADE-5BCA-477B-A271-F01BA860EB89}" presName="cycle" presStyleCnt="0"/>
      <dgm:spPr/>
    </dgm:pt>
    <dgm:pt modelId="{BE0AF18E-BA8E-4C55-967E-A0749D2B1427}" type="pres">
      <dgm:prSet presAssocID="{82EABADE-5BCA-477B-A271-F01BA860EB89}" presName="centerShape" presStyleCnt="0"/>
      <dgm:spPr/>
    </dgm:pt>
    <dgm:pt modelId="{F8B45E97-1BE0-4B83-B9DA-3462349FF9A9}" type="pres">
      <dgm:prSet presAssocID="{82EABADE-5BCA-477B-A271-F01BA860EB89}" presName="connSite" presStyleLbl="node1" presStyleIdx="0" presStyleCnt="3"/>
      <dgm:spPr/>
    </dgm:pt>
    <dgm:pt modelId="{0A5E757E-4072-4A19-A7C5-9A4C4E59A8DB}" type="pres">
      <dgm:prSet presAssocID="{82EABADE-5BCA-477B-A271-F01BA860EB89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7251A27-621D-4EFD-8FFC-1A3707BBD40A}" type="pres">
      <dgm:prSet presAssocID="{F32DFC34-FDDB-4DE9-B180-1E2848605BC6}" presName="Name25" presStyleLbl="parChTrans1D1" presStyleIdx="0" presStyleCnt="2"/>
      <dgm:spPr/>
    </dgm:pt>
    <dgm:pt modelId="{3DB92050-8016-432A-A809-71238F97AF54}" type="pres">
      <dgm:prSet presAssocID="{8E95E452-7D0F-4B69-89DF-DC274D8920FF}" presName="node" presStyleCnt="0"/>
      <dgm:spPr/>
    </dgm:pt>
    <dgm:pt modelId="{7C642A2F-E744-442F-93F4-50BB503EFB2A}" type="pres">
      <dgm:prSet presAssocID="{8E95E452-7D0F-4B69-89DF-DC274D8920FF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89FD885-5E26-4F0B-BD0A-E62869BDDE56}" type="pres">
      <dgm:prSet presAssocID="{8E95E452-7D0F-4B69-89DF-DC274D8920FF}" presName="childNode" presStyleLbl="revTx" presStyleIdx="0" presStyleCnt="2">
        <dgm:presLayoutVars>
          <dgm:bulletEnabled val="1"/>
        </dgm:presLayoutVars>
      </dgm:prSet>
      <dgm:spPr/>
    </dgm:pt>
    <dgm:pt modelId="{7FE5C7B5-7CEC-4A99-A4F0-442A4F6DDDF8}" type="pres">
      <dgm:prSet presAssocID="{9BAC9189-A568-4674-B4AD-7F35E084F77A}" presName="Name25" presStyleLbl="parChTrans1D1" presStyleIdx="1" presStyleCnt="2"/>
      <dgm:spPr/>
    </dgm:pt>
    <dgm:pt modelId="{E6BB1C15-83A7-4447-99D8-1690D12431F7}" type="pres">
      <dgm:prSet presAssocID="{9170EEB2-959A-41DF-87EC-0549FBF21206}" presName="node" presStyleCnt="0"/>
      <dgm:spPr/>
    </dgm:pt>
    <dgm:pt modelId="{AF4AAADA-D457-447A-8F1D-37E869CD6CAD}" type="pres">
      <dgm:prSet presAssocID="{9170EEB2-959A-41DF-87EC-0549FBF21206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7A0CC8A3-F04D-4D39-B4DD-C65E18773146}" type="pres">
      <dgm:prSet presAssocID="{9170EEB2-959A-41DF-87EC-0549FBF21206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3C647675-10D2-46E0-A718-674D5DEB375E}" type="presOf" srcId="{2CE521C2-BE06-4D6F-A543-E1314E603541}" destId="{D89FD885-5E26-4F0B-BD0A-E62869BDDE56}" srcOrd="0" destOrd="1" presId="urn:microsoft.com/office/officeart/2005/8/layout/radial2"/>
    <dgm:cxn modelId="{0CE148DF-50B5-46C8-AB11-93C4E1EC3FCE}" type="presOf" srcId="{9170EEB2-959A-41DF-87EC-0549FBF21206}" destId="{AF4AAADA-D457-447A-8F1D-37E869CD6CAD}" srcOrd="0" destOrd="0" presId="urn:microsoft.com/office/officeart/2005/8/layout/radial2"/>
    <dgm:cxn modelId="{5847BFF6-E81E-49F6-8A61-87D0B63BF683}" type="presOf" srcId="{27700AE8-FD3F-48E3-9980-21826A66AB6C}" destId="{7A0CC8A3-F04D-4D39-B4DD-C65E18773146}" srcOrd="0" destOrd="1" presId="urn:microsoft.com/office/officeart/2005/8/layout/radial2"/>
    <dgm:cxn modelId="{30EAFEBC-CE6C-414A-B1A4-D4E085495D5D}" type="presOf" srcId="{8E95E452-7D0F-4B69-89DF-DC274D8920FF}" destId="{7C642A2F-E744-442F-93F4-50BB503EFB2A}" srcOrd="0" destOrd="0" presId="urn:microsoft.com/office/officeart/2005/8/layout/radial2"/>
    <dgm:cxn modelId="{150D7EB1-C5EE-4DD8-8698-39D696383DC2}" srcId="{8E95E452-7D0F-4B69-89DF-DC274D8920FF}" destId="{2CE521C2-BE06-4D6F-A543-E1314E603541}" srcOrd="1" destOrd="0" parTransId="{F19DA6E5-2725-455B-B0C0-5A222A1C5389}" sibTransId="{F6550767-7FB8-4C2B-A6DE-1D691413C58C}"/>
    <dgm:cxn modelId="{D0A42DB7-2236-40E1-975E-D8EFF4CBB124}" srcId="{82EABADE-5BCA-477B-A271-F01BA860EB89}" destId="{8E95E452-7D0F-4B69-89DF-DC274D8920FF}" srcOrd="0" destOrd="0" parTransId="{F32DFC34-FDDB-4DE9-B180-1E2848605BC6}" sibTransId="{AF98E97F-21DE-4A6B-9F81-23C7D3C3AF52}"/>
    <dgm:cxn modelId="{0C25FB61-B75D-4DD0-A8DA-E3BEFC3E05D4}" srcId="{9170EEB2-959A-41DF-87EC-0549FBF21206}" destId="{27700AE8-FD3F-48E3-9980-21826A66AB6C}" srcOrd="1" destOrd="0" parTransId="{B224D9ED-8D75-4782-9372-289BFB9C2E31}" sibTransId="{A3703AEC-56BA-4582-96AE-10FFF4905E29}"/>
    <dgm:cxn modelId="{769A0D78-FBC4-4E63-BFB5-6ED38ACE4571}" type="presOf" srcId="{82EABADE-5BCA-477B-A271-F01BA860EB89}" destId="{51B9B480-5AA1-4416-9020-67F59F05F54F}" srcOrd="0" destOrd="0" presId="urn:microsoft.com/office/officeart/2005/8/layout/radial2"/>
    <dgm:cxn modelId="{A3DA5332-196C-4898-AE7F-2DE6278A587C}" type="presOf" srcId="{E9CE995A-96C2-4097-B7E6-B1504FC6BFAE}" destId="{7A0CC8A3-F04D-4D39-B4DD-C65E18773146}" srcOrd="0" destOrd="0" presId="urn:microsoft.com/office/officeart/2005/8/layout/radial2"/>
    <dgm:cxn modelId="{4ADC17E0-36C1-4005-B38B-0F17660A3B3E}" srcId="{8E95E452-7D0F-4B69-89DF-DC274D8920FF}" destId="{A7801755-6849-48B6-B360-440E1D43AB92}" srcOrd="0" destOrd="0" parTransId="{E487FD1C-0B2F-4D2F-95FE-1D60882D9C12}" sibTransId="{CC897A38-A34D-4205-9636-20940DD0ACDD}"/>
    <dgm:cxn modelId="{798F05F5-A608-45C1-A15C-51128EF37960}" type="presOf" srcId="{A7801755-6849-48B6-B360-440E1D43AB92}" destId="{D89FD885-5E26-4F0B-BD0A-E62869BDDE56}" srcOrd="0" destOrd="0" presId="urn:microsoft.com/office/officeart/2005/8/layout/radial2"/>
    <dgm:cxn modelId="{FC377F3D-0C96-407E-97F8-CA571B8A834C}" srcId="{9170EEB2-959A-41DF-87EC-0549FBF21206}" destId="{E9CE995A-96C2-4097-B7E6-B1504FC6BFAE}" srcOrd="0" destOrd="0" parTransId="{121AF3B9-3F14-40B8-951C-9732BED30126}" sibTransId="{4D87A190-55B1-4CE1-921E-E0E2E8D5CCC3}"/>
    <dgm:cxn modelId="{B67ED478-85F4-48DB-BEEF-1B4104B18CB6}" srcId="{82EABADE-5BCA-477B-A271-F01BA860EB89}" destId="{9170EEB2-959A-41DF-87EC-0549FBF21206}" srcOrd="1" destOrd="0" parTransId="{9BAC9189-A568-4674-B4AD-7F35E084F77A}" sibTransId="{C0A889A2-2CE2-4852-ADB3-6A9FBE5259A8}"/>
    <dgm:cxn modelId="{1AD6276F-5EF0-4405-B64F-DC7FA677FB3D}" type="presOf" srcId="{F32DFC34-FDDB-4DE9-B180-1E2848605BC6}" destId="{F7251A27-621D-4EFD-8FFC-1A3707BBD40A}" srcOrd="0" destOrd="0" presId="urn:microsoft.com/office/officeart/2005/8/layout/radial2"/>
    <dgm:cxn modelId="{28F9AA31-F948-49DB-85D4-9C05C6558AC5}" type="presOf" srcId="{9BAC9189-A568-4674-B4AD-7F35E084F77A}" destId="{7FE5C7B5-7CEC-4A99-A4F0-442A4F6DDDF8}" srcOrd="0" destOrd="0" presId="urn:microsoft.com/office/officeart/2005/8/layout/radial2"/>
    <dgm:cxn modelId="{F2C12CB9-B216-40C6-B639-755E948B3B87}" type="presParOf" srcId="{51B9B480-5AA1-4416-9020-67F59F05F54F}" destId="{37C9601F-B369-4BCB-95C1-B10EF5FD5A09}" srcOrd="0" destOrd="0" presId="urn:microsoft.com/office/officeart/2005/8/layout/radial2"/>
    <dgm:cxn modelId="{863FF779-4D8E-4AF1-A7BB-54F8A76508DE}" type="presParOf" srcId="{37C9601F-B369-4BCB-95C1-B10EF5FD5A09}" destId="{BE0AF18E-BA8E-4C55-967E-A0749D2B1427}" srcOrd="0" destOrd="0" presId="urn:microsoft.com/office/officeart/2005/8/layout/radial2"/>
    <dgm:cxn modelId="{04062FE7-F1F0-4F82-A02E-82AEB76C0868}" type="presParOf" srcId="{BE0AF18E-BA8E-4C55-967E-A0749D2B1427}" destId="{F8B45E97-1BE0-4B83-B9DA-3462349FF9A9}" srcOrd="0" destOrd="0" presId="urn:microsoft.com/office/officeart/2005/8/layout/radial2"/>
    <dgm:cxn modelId="{0F3C4BFA-E0B6-4568-BAEC-120E615C5242}" type="presParOf" srcId="{BE0AF18E-BA8E-4C55-967E-A0749D2B1427}" destId="{0A5E757E-4072-4A19-A7C5-9A4C4E59A8DB}" srcOrd="1" destOrd="0" presId="urn:microsoft.com/office/officeart/2005/8/layout/radial2"/>
    <dgm:cxn modelId="{4A52EDA3-337C-48F2-9BF0-F4D01B83DD11}" type="presParOf" srcId="{37C9601F-B369-4BCB-95C1-B10EF5FD5A09}" destId="{F7251A27-621D-4EFD-8FFC-1A3707BBD40A}" srcOrd="1" destOrd="0" presId="urn:microsoft.com/office/officeart/2005/8/layout/radial2"/>
    <dgm:cxn modelId="{C7550AEB-378C-47DE-9C46-DFE84BDB7415}" type="presParOf" srcId="{37C9601F-B369-4BCB-95C1-B10EF5FD5A09}" destId="{3DB92050-8016-432A-A809-71238F97AF54}" srcOrd="2" destOrd="0" presId="urn:microsoft.com/office/officeart/2005/8/layout/radial2"/>
    <dgm:cxn modelId="{862ED37D-D45D-4A63-AED3-59D82C03ECA5}" type="presParOf" srcId="{3DB92050-8016-432A-A809-71238F97AF54}" destId="{7C642A2F-E744-442F-93F4-50BB503EFB2A}" srcOrd="0" destOrd="0" presId="urn:microsoft.com/office/officeart/2005/8/layout/radial2"/>
    <dgm:cxn modelId="{22EA5083-DD38-4DEA-B58A-10607EB339FB}" type="presParOf" srcId="{3DB92050-8016-432A-A809-71238F97AF54}" destId="{D89FD885-5E26-4F0B-BD0A-E62869BDDE56}" srcOrd="1" destOrd="0" presId="urn:microsoft.com/office/officeart/2005/8/layout/radial2"/>
    <dgm:cxn modelId="{7E1F0D6E-327E-46E0-90AC-DE89BB0554B4}" type="presParOf" srcId="{37C9601F-B369-4BCB-95C1-B10EF5FD5A09}" destId="{7FE5C7B5-7CEC-4A99-A4F0-442A4F6DDDF8}" srcOrd="3" destOrd="0" presId="urn:microsoft.com/office/officeart/2005/8/layout/radial2"/>
    <dgm:cxn modelId="{031A9226-A5C0-4F32-8EAF-4AFE2A0BE45B}" type="presParOf" srcId="{37C9601F-B369-4BCB-95C1-B10EF5FD5A09}" destId="{E6BB1C15-83A7-4447-99D8-1690D12431F7}" srcOrd="4" destOrd="0" presId="urn:microsoft.com/office/officeart/2005/8/layout/radial2"/>
    <dgm:cxn modelId="{700769F7-A165-4985-892F-C05D8F5AE1B2}" type="presParOf" srcId="{E6BB1C15-83A7-4447-99D8-1690D12431F7}" destId="{AF4AAADA-D457-447A-8F1D-37E869CD6CAD}" srcOrd="0" destOrd="0" presId="urn:microsoft.com/office/officeart/2005/8/layout/radial2"/>
    <dgm:cxn modelId="{BFB8577D-004A-4F58-8D3A-3068786197E6}" type="presParOf" srcId="{E6BB1C15-83A7-4447-99D8-1690D12431F7}" destId="{7A0CC8A3-F04D-4D39-B4DD-C65E1877314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22887-10E4-492F-A354-7B7B711B2CD5}">
      <dsp:nvSpPr>
        <dsp:cNvPr id="0" name=""/>
        <dsp:cNvSpPr/>
      </dsp:nvSpPr>
      <dsp:spPr>
        <a:xfrm>
          <a:off x="1528" y="0"/>
          <a:ext cx="1601890" cy="37671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雙手肥皂清潔，搓洗</a:t>
          </a:r>
          <a:r>
            <a:rPr lang="en-US" sz="2000" kern="1200" smtClean="0"/>
            <a:t>40~60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1528" y="1506855"/>
        <a:ext cx="1601890" cy="1506855"/>
      </dsp:txXfrm>
    </dsp:sp>
    <dsp:sp modelId="{5AC75DD7-9BCD-4E81-AF53-DA8A021BE61C}">
      <dsp:nvSpPr>
        <dsp:cNvPr id="0" name=""/>
        <dsp:cNvSpPr/>
      </dsp:nvSpPr>
      <dsp:spPr>
        <a:xfrm>
          <a:off x="175244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BCD69B-1607-42D2-ACB2-CCA627ED17BF}">
      <dsp:nvSpPr>
        <dsp:cNvPr id="0" name=""/>
        <dsp:cNvSpPr/>
      </dsp:nvSpPr>
      <dsp:spPr>
        <a:xfrm>
          <a:off x="1651475" y="0"/>
          <a:ext cx="1601890" cy="37671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口罩要遮住口鼻、蓋住下巴  </a:t>
          </a:r>
          <a:endParaRPr lang="zh-TW" sz="2000" kern="1200"/>
        </a:p>
      </dsp:txBody>
      <dsp:txXfrm>
        <a:off x="1651475" y="1506855"/>
        <a:ext cx="1601890" cy="1506855"/>
      </dsp:txXfrm>
    </dsp:sp>
    <dsp:sp modelId="{56E5E294-54A9-4A65-966E-083C3254D14A}">
      <dsp:nvSpPr>
        <dsp:cNvPr id="0" name=""/>
        <dsp:cNvSpPr/>
      </dsp:nvSpPr>
      <dsp:spPr>
        <a:xfrm>
          <a:off x="1825192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329552-C384-48CF-8214-577885371A22}">
      <dsp:nvSpPr>
        <dsp:cNvPr id="0" name=""/>
        <dsp:cNvSpPr/>
      </dsp:nvSpPr>
      <dsp:spPr>
        <a:xfrm>
          <a:off x="3301422" y="0"/>
          <a:ext cx="1601890" cy="37671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噴</a:t>
          </a:r>
          <a:r>
            <a:rPr lang="en-US" sz="2000" kern="1200" smtClean="0"/>
            <a:t>75%</a:t>
          </a:r>
          <a:r>
            <a:rPr lang="zh-TW" sz="2000" kern="1200" smtClean="0"/>
            <a:t>酒精搓洗雙手</a:t>
          </a:r>
          <a:r>
            <a:rPr lang="en-US" sz="2000" kern="1200" smtClean="0"/>
            <a:t>20-30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3301422" y="1506855"/>
        <a:ext cx="1601890" cy="1506855"/>
      </dsp:txXfrm>
    </dsp:sp>
    <dsp:sp modelId="{CB136168-A747-49C1-B2B9-4FDBA2B60FF1}">
      <dsp:nvSpPr>
        <dsp:cNvPr id="0" name=""/>
        <dsp:cNvSpPr/>
      </dsp:nvSpPr>
      <dsp:spPr>
        <a:xfrm>
          <a:off x="3475139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80CE55-7EC3-4227-B7EF-CF2BC6A18B78}">
      <dsp:nvSpPr>
        <dsp:cNvPr id="0" name=""/>
        <dsp:cNvSpPr/>
      </dsp:nvSpPr>
      <dsp:spPr>
        <a:xfrm>
          <a:off x="4951369" y="0"/>
          <a:ext cx="1601890" cy="37671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有發燒、呼吸道症狀速就醫</a:t>
          </a:r>
          <a:endParaRPr lang="zh-TW" sz="2000" kern="1200"/>
        </a:p>
      </dsp:txBody>
      <dsp:txXfrm>
        <a:off x="4951369" y="1506855"/>
        <a:ext cx="1601890" cy="1506855"/>
      </dsp:txXfrm>
    </dsp:sp>
    <dsp:sp modelId="{56D50434-7978-4B9C-B305-768D6C577FB0}">
      <dsp:nvSpPr>
        <dsp:cNvPr id="0" name=""/>
        <dsp:cNvSpPr/>
      </dsp:nvSpPr>
      <dsp:spPr>
        <a:xfrm>
          <a:off x="5125086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6A44C3-3CF5-4C04-90CC-DB33451FF919}">
      <dsp:nvSpPr>
        <dsp:cNvPr id="0" name=""/>
        <dsp:cNvSpPr/>
      </dsp:nvSpPr>
      <dsp:spPr>
        <a:xfrm>
          <a:off x="262191" y="3013710"/>
          <a:ext cx="6030404" cy="56507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C509B6-D48A-4669-8E7D-4D83A1118030}">
      <dsp:nvSpPr>
        <dsp:cNvPr id="0" name=""/>
        <dsp:cNvSpPr/>
      </dsp:nvSpPr>
      <dsp:spPr>
        <a:xfrm>
          <a:off x="1068" y="1097947"/>
          <a:ext cx="2292107" cy="194208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2D95D4-9EEA-4756-9732-CF56B26A8A89}">
      <dsp:nvSpPr>
        <dsp:cNvPr id="0" name=""/>
        <dsp:cNvSpPr/>
      </dsp:nvSpPr>
      <dsp:spPr>
        <a:xfrm>
          <a:off x="1987950" y="1369719"/>
          <a:ext cx="1086883" cy="1131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室內至少</a:t>
          </a:r>
          <a:r>
            <a:rPr lang="en-US" sz="1700" kern="1200" dirty="0" smtClean="0"/>
            <a:t>1.5</a:t>
          </a:r>
          <a:r>
            <a:rPr lang="zh-TW" sz="1700" kern="1200" dirty="0" smtClean="0"/>
            <a:t>公尺</a:t>
          </a:r>
          <a:endParaRPr lang="zh-TW" sz="1700" kern="1200" dirty="0"/>
        </a:p>
      </dsp:txBody>
      <dsp:txXfrm>
        <a:off x="2019784" y="1401553"/>
        <a:ext cx="1023215" cy="1067563"/>
      </dsp:txXfrm>
    </dsp:sp>
    <dsp:sp modelId="{33A262D4-FF9E-48E0-B65D-976519E47B6E}">
      <dsp:nvSpPr>
        <dsp:cNvPr id="0" name=""/>
        <dsp:cNvSpPr/>
      </dsp:nvSpPr>
      <dsp:spPr>
        <a:xfrm>
          <a:off x="1068" y="727633"/>
          <a:ext cx="2292107" cy="3344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dirty="0" smtClean="0"/>
            <a:t>大約</a:t>
          </a:r>
          <a:r>
            <a:rPr lang="en-US" sz="1100" kern="1200" dirty="0" smtClean="0"/>
            <a:t>3</a:t>
          </a:r>
          <a:r>
            <a:rPr lang="zh-TW" sz="1100" kern="1200" dirty="0" smtClean="0"/>
            <a:t>個步伐</a:t>
          </a:r>
          <a:endParaRPr lang="zh-TW" sz="1100" kern="1200" dirty="0"/>
        </a:p>
      </dsp:txBody>
      <dsp:txXfrm>
        <a:off x="1068" y="727633"/>
        <a:ext cx="2292107" cy="334420"/>
      </dsp:txXfrm>
    </dsp:sp>
    <dsp:sp modelId="{7DA13337-BD01-4E0E-8D39-F060C681A2C1}">
      <dsp:nvSpPr>
        <dsp:cNvPr id="0" name=""/>
        <dsp:cNvSpPr/>
      </dsp:nvSpPr>
      <dsp:spPr>
        <a:xfrm>
          <a:off x="3480032" y="1097947"/>
          <a:ext cx="2292107" cy="1942088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195DD8-2096-4C03-82EA-495ABD7A0F54}">
      <dsp:nvSpPr>
        <dsp:cNvPr id="0" name=""/>
        <dsp:cNvSpPr/>
      </dsp:nvSpPr>
      <dsp:spPr>
        <a:xfrm>
          <a:off x="5466914" y="1369719"/>
          <a:ext cx="1086883" cy="1131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室外至少</a:t>
          </a:r>
          <a:r>
            <a:rPr lang="en-US" sz="1700" kern="1200" dirty="0" smtClean="0"/>
            <a:t>1</a:t>
          </a:r>
          <a:r>
            <a:rPr lang="zh-TW" sz="1700" kern="1200" dirty="0" smtClean="0"/>
            <a:t>公尺</a:t>
          </a:r>
          <a:endParaRPr lang="zh-TW" sz="1700" kern="1200" dirty="0"/>
        </a:p>
      </dsp:txBody>
      <dsp:txXfrm>
        <a:off x="5498748" y="1401553"/>
        <a:ext cx="1023215" cy="1067563"/>
      </dsp:txXfrm>
    </dsp:sp>
    <dsp:sp modelId="{A51726AB-8FCC-4FE5-B2D1-5F4FCB92C81F}">
      <dsp:nvSpPr>
        <dsp:cNvPr id="0" name=""/>
        <dsp:cNvSpPr/>
      </dsp:nvSpPr>
      <dsp:spPr>
        <a:xfrm>
          <a:off x="3480032" y="727633"/>
          <a:ext cx="2292107" cy="3344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dirty="0" smtClean="0"/>
            <a:t>大約手臂的兩倍長</a:t>
          </a:r>
          <a:endParaRPr lang="zh-TW" sz="1100" kern="1200" dirty="0"/>
        </a:p>
      </dsp:txBody>
      <dsp:txXfrm>
        <a:off x="3480032" y="727633"/>
        <a:ext cx="2292107" cy="3344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5C7B5-7CEC-4A99-A4F0-442A4F6DDDF8}">
      <dsp:nvSpPr>
        <dsp:cNvPr id="0" name=""/>
        <dsp:cNvSpPr/>
      </dsp:nvSpPr>
      <dsp:spPr>
        <a:xfrm rot="1724192">
          <a:off x="2169370" y="2517262"/>
          <a:ext cx="810671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810671" y="33793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251A27-621D-4EFD-8FFC-1A3707BBD40A}">
      <dsp:nvSpPr>
        <dsp:cNvPr id="0" name=""/>
        <dsp:cNvSpPr/>
      </dsp:nvSpPr>
      <dsp:spPr>
        <a:xfrm rot="19875808">
          <a:off x="2169370" y="1182820"/>
          <a:ext cx="810671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810671" y="33793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5E757E-4072-4A19-A7C5-9A4C4E59A8DB}">
      <dsp:nvSpPr>
        <dsp:cNvPr id="0" name=""/>
        <dsp:cNvSpPr/>
      </dsp:nvSpPr>
      <dsp:spPr>
        <a:xfrm>
          <a:off x="127207" y="653197"/>
          <a:ext cx="2461275" cy="246127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42A2F-E744-442F-93F4-50BB503EFB2A}">
      <dsp:nvSpPr>
        <dsp:cNvPr id="0" name=""/>
        <dsp:cNvSpPr/>
      </dsp:nvSpPr>
      <dsp:spPr>
        <a:xfrm>
          <a:off x="2845273" y="1594"/>
          <a:ext cx="1377840" cy="13778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047053" y="203374"/>
        <a:ext cx="974280" cy="974280"/>
      </dsp:txXfrm>
    </dsp:sp>
    <dsp:sp modelId="{D89FD885-5E26-4F0B-BD0A-E62869BDDE56}">
      <dsp:nvSpPr>
        <dsp:cNvPr id="0" name=""/>
        <dsp:cNvSpPr/>
      </dsp:nvSpPr>
      <dsp:spPr>
        <a:xfrm>
          <a:off x="4360898" y="1594"/>
          <a:ext cx="2066761" cy="1377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掌握最新疫情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了解防疫議題</a:t>
          </a:r>
          <a:endParaRPr lang="zh-TW" sz="1600" kern="1200" dirty="0"/>
        </a:p>
      </dsp:txBody>
      <dsp:txXfrm>
        <a:off x="4360898" y="1594"/>
        <a:ext cx="2066761" cy="1377840"/>
      </dsp:txXfrm>
    </dsp:sp>
    <dsp:sp modelId="{AF4AAADA-D457-447A-8F1D-37E869CD6CAD}">
      <dsp:nvSpPr>
        <dsp:cNvPr id="0" name=""/>
        <dsp:cNvSpPr/>
      </dsp:nvSpPr>
      <dsp:spPr>
        <a:xfrm>
          <a:off x="2845273" y="2388235"/>
          <a:ext cx="1377840" cy="13778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047053" y="2590015"/>
        <a:ext cx="974280" cy="974280"/>
      </dsp:txXfrm>
    </dsp:sp>
    <dsp:sp modelId="{7A0CC8A3-F04D-4D39-B4DD-C65E18773146}">
      <dsp:nvSpPr>
        <dsp:cNvPr id="0" name=""/>
        <dsp:cNvSpPr/>
      </dsp:nvSpPr>
      <dsp:spPr>
        <a:xfrm>
          <a:off x="4360898" y="2388235"/>
          <a:ext cx="2066761" cy="1377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你的防疫觀念正確嗎？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擊敗新冠病毒，健康久久！</a:t>
          </a:r>
          <a:endParaRPr lang="zh-TW" sz="1600" kern="1200" dirty="0"/>
        </a:p>
      </dsp:txBody>
      <dsp:txXfrm>
        <a:off x="4360898" y="2388235"/>
        <a:ext cx="2066761" cy="1377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927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146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858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771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998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2125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738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579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410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687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34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0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08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835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999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75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67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10541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0"/>
            <a:ext cx="4798134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546381"/>
              </p:ext>
            </p:extLst>
          </p:nvPr>
        </p:nvGraphicFramePr>
        <p:xfrm>
          <a:off x="533400" y="533400"/>
          <a:ext cx="6554788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9428276"/>
              </p:ext>
            </p:extLst>
          </p:nvPr>
        </p:nvGraphicFramePr>
        <p:xfrm>
          <a:off x="533400" y="533400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7824191"/>
              </p:ext>
            </p:extLst>
          </p:nvPr>
        </p:nvGraphicFramePr>
        <p:xfrm>
          <a:off x="533400" y="533400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1334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2022-11-15T08:00:27Z</dcterms:modified>
</cp:coreProperties>
</file>