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handoutMasterIdLst>
    <p:handoutMasterId r:id="rId6"/>
  </p:handout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B3A03-4AB5-4B33-83BC-A5482C8AF70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5362176-9CD2-483F-8636-BFA0437BE356}">
      <dgm:prSet/>
      <dgm:spPr/>
      <dgm:t>
        <a:bodyPr/>
        <a:lstStyle/>
        <a:p>
          <a:pPr rtl="0"/>
          <a:r>
            <a:rPr lang="zh-TW" dirty="0" smtClean="0"/>
            <a:t>雙手肥皂清潔，搓洗</a:t>
          </a:r>
          <a:r>
            <a:rPr lang="en-US" dirty="0" smtClean="0"/>
            <a:t>40~60</a:t>
          </a:r>
          <a:r>
            <a:rPr lang="zh-TW" dirty="0" smtClean="0"/>
            <a:t>秒</a:t>
          </a:r>
          <a:endParaRPr lang="zh-TW" dirty="0"/>
        </a:p>
      </dgm:t>
    </dgm:pt>
    <dgm:pt modelId="{BC9F16C6-E6D6-4624-967D-31A47F1D5867}" type="parTrans" cxnId="{E42D6C8B-FAE8-449E-BE49-0211C66952B5}">
      <dgm:prSet/>
      <dgm:spPr/>
      <dgm:t>
        <a:bodyPr/>
        <a:lstStyle/>
        <a:p>
          <a:endParaRPr lang="zh-TW" altLang="en-US"/>
        </a:p>
      </dgm:t>
    </dgm:pt>
    <dgm:pt modelId="{62D774F6-5223-4481-A865-A079A5C70E00}" type="sibTrans" cxnId="{E42D6C8B-FAE8-449E-BE49-0211C66952B5}">
      <dgm:prSet/>
      <dgm:spPr/>
      <dgm:t>
        <a:bodyPr/>
        <a:lstStyle/>
        <a:p>
          <a:endParaRPr lang="zh-TW" altLang="en-US"/>
        </a:p>
      </dgm:t>
    </dgm:pt>
    <dgm:pt modelId="{19501596-6719-4C22-B1D7-2BED589D8F7D}">
      <dgm:prSet/>
      <dgm:spPr/>
      <dgm:t>
        <a:bodyPr/>
        <a:lstStyle/>
        <a:p>
          <a:pPr rtl="0"/>
          <a:r>
            <a:rPr lang="zh-TW" smtClean="0"/>
            <a:t>口罩要遮住口鼻、蓋住下巴  </a:t>
          </a:r>
          <a:endParaRPr lang="zh-TW"/>
        </a:p>
      </dgm:t>
    </dgm:pt>
    <dgm:pt modelId="{43CA76D4-2C0F-4037-801F-D3F94F2B6B5B}" type="parTrans" cxnId="{66801BF5-DD2D-4FC1-A616-662EAC717A9A}">
      <dgm:prSet/>
      <dgm:spPr/>
      <dgm:t>
        <a:bodyPr/>
        <a:lstStyle/>
        <a:p>
          <a:endParaRPr lang="zh-TW" altLang="en-US"/>
        </a:p>
      </dgm:t>
    </dgm:pt>
    <dgm:pt modelId="{6E9B6357-9D79-47E8-BDDD-E6AF3642BB59}" type="sibTrans" cxnId="{66801BF5-DD2D-4FC1-A616-662EAC717A9A}">
      <dgm:prSet/>
      <dgm:spPr/>
      <dgm:t>
        <a:bodyPr/>
        <a:lstStyle/>
        <a:p>
          <a:endParaRPr lang="zh-TW" altLang="en-US"/>
        </a:p>
      </dgm:t>
    </dgm:pt>
    <dgm:pt modelId="{E8FA41A1-D3E7-49C9-AE04-2A1BCC7D5E18}">
      <dgm:prSet/>
      <dgm:spPr/>
      <dgm:t>
        <a:bodyPr/>
        <a:lstStyle/>
        <a:p>
          <a:pPr rtl="0"/>
          <a:r>
            <a:rPr lang="zh-TW" dirty="0" smtClean="0"/>
            <a:t>噴</a:t>
          </a:r>
          <a:r>
            <a:rPr lang="en-US" dirty="0" smtClean="0"/>
            <a:t>75%</a:t>
          </a:r>
          <a:r>
            <a:rPr lang="zh-TW" dirty="0" smtClean="0"/>
            <a:t>酒精搓洗雙手</a:t>
          </a:r>
          <a:r>
            <a:rPr lang="en-US" dirty="0" smtClean="0"/>
            <a:t>20-30</a:t>
          </a:r>
          <a:r>
            <a:rPr lang="zh-TW" dirty="0" smtClean="0"/>
            <a:t>秒</a:t>
          </a:r>
          <a:endParaRPr lang="zh-TW" dirty="0"/>
        </a:p>
      </dgm:t>
    </dgm:pt>
    <dgm:pt modelId="{D5250154-4A0B-4B1B-BBCD-D2F578969B34}" type="parTrans" cxnId="{555D0C59-9910-40E1-AA8E-A11296A0DFDD}">
      <dgm:prSet/>
      <dgm:spPr/>
      <dgm:t>
        <a:bodyPr/>
        <a:lstStyle/>
        <a:p>
          <a:endParaRPr lang="zh-TW" altLang="en-US"/>
        </a:p>
      </dgm:t>
    </dgm:pt>
    <dgm:pt modelId="{4680C365-0A91-49B2-BDF4-11E8C77ADBC2}" type="sibTrans" cxnId="{555D0C59-9910-40E1-AA8E-A11296A0DFDD}">
      <dgm:prSet/>
      <dgm:spPr/>
      <dgm:t>
        <a:bodyPr/>
        <a:lstStyle/>
        <a:p>
          <a:endParaRPr lang="zh-TW" altLang="en-US"/>
        </a:p>
      </dgm:t>
    </dgm:pt>
    <dgm:pt modelId="{58CEF755-158D-4C58-AA8C-FF9F0DC4D511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7525EF2F-D248-4AB8-8935-51A3BFA54B17}" type="parTrans" cxnId="{985E5A3F-5208-4628-8F45-8F2C5B23F5AF}">
      <dgm:prSet/>
      <dgm:spPr/>
      <dgm:t>
        <a:bodyPr/>
        <a:lstStyle/>
        <a:p>
          <a:endParaRPr lang="zh-TW" altLang="en-US"/>
        </a:p>
      </dgm:t>
    </dgm:pt>
    <dgm:pt modelId="{F04A9FFD-5432-41E0-B890-B90082DE7CE0}" type="sibTrans" cxnId="{985E5A3F-5208-4628-8F45-8F2C5B23F5AF}">
      <dgm:prSet/>
      <dgm:spPr/>
      <dgm:t>
        <a:bodyPr/>
        <a:lstStyle/>
        <a:p>
          <a:endParaRPr lang="zh-TW" altLang="en-US"/>
        </a:p>
      </dgm:t>
    </dgm:pt>
    <dgm:pt modelId="{876CABD5-9B46-4C67-A697-7C51C656F3ED}" type="pres">
      <dgm:prSet presAssocID="{3C6B3A03-4AB5-4B33-83BC-A5482C8AF702}" presName="Name0" presStyleCnt="0">
        <dgm:presLayoutVars>
          <dgm:dir/>
          <dgm:resizeHandles val="exact"/>
        </dgm:presLayoutVars>
      </dgm:prSet>
      <dgm:spPr/>
    </dgm:pt>
    <dgm:pt modelId="{06E621D9-1BBE-4D37-B8A2-0B5D4B18D123}" type="pres">
      <dgm:prSet presAssocID="{3C6B3A03-4AB5-4B33-83BC-A5482C8AF702}" presName="fgShape" presStyleLbl="fgShp" presStyleIdx="0" presStyleCnt="1"/>
      <dgm:spPr/>
    </dgm:pt>
    <dgm:pt modelId="{3B96B5FE-89F4-44CD-A92D-ACAF87F39CD5}" type="pres">
      <dgm:prSet presAssocID="{3C6B3A03-4AB5-4B33-83BC-A5482C8AF702}" presName="linComp" presStyleCnt="0"/>
      <dgm:spPr/>
    </dgm:pt>
    <dgm:pt modelId="{FB6DDF3F-B704-49E5-814C-7DEABBEE1393}" type="pres">
      <dgm:prSet presAssocID="{55362176-9CD2-483F-8636-BFA0437BE356}" presName="compNode" presStyleCnt="0"/>
      <dgm:spPr/>
    </dgm:pt>
    <dgm:pt modelId="{54CDC05E-514A-4CF5-B05A-FB96BD1EAFE4}" type="pres">
      <dgm:prSet presAssocID="{55362176-9CD2-483F-8636-BFA0437BE356}" presName="bkgdShape" presStyleLbl="node1" presStyleIdx="0" presStyleCnt="4" custLinFactNeighborX="2261" custLinFactNeighborY="6712"/>
      <dgm:spPr/>
    </dgm:pt>
    <dgm:pt modelId="{7E31F458-E809-4B15-BD08-26896151E1B9}" type="pres">
      <dgm:prSet presAssocID="{55362176-9CD2-483F-8636-BFA0437BE356}" presName="nodeTx" presStyleLbl="node1" presStyleIdx="0" presStyleCnt="4">
        <dgm:presLayoutVars>
          <dgm:bulletEnabled val="1"/>
        </dgm:presLayoutVars>
      </dgm:prSet>
      <dgm:spPr/>
    </dgm:pt>
    <dgm:pt modelId="{26134C52-846E-4ED5-8088-D7F8687F3650}" type="pres">
      <dgm:prSet presAssocID="{55362176-9CD2-483F-8636-BFA0437BE356}" presName="invisiNode" presStyleLbl="node1" presStyleIdx="0" presStyleCnt="4"/>
      <dgm:spPr/>
    </dgm:pt>
    <dgm:pt modelId="{ABC36116-B094-4AC0-AB7D-EA0384D5BF1D}" type="pres">
      <dgm:prSet presAssocID="{55362176-9CD2-483F-8636-BFA0437BE356}" presName="imagNode" presStyleLbl="fgImgPlace1" presStyleIdx="0" presStyleCnt="4"/>
      <dgm:spPr/>
    </dgm:pt>
    <dgm:pt modelId="{BFFAE98D-3E87-422C-A37C-D32721F1459A}" type="pres">
      <dgm:prSet presAssocID="{62D774F6-5223-4481-A865-A079A5C70E00}" presName="sibTrans" presStyleLbl="sibTrans2D1" presStyleIdx="0" presStyleCnt="0"/>
      <dgm:spPr/>
    </dgm:pt>
    <dgm:pt modelId="{A82BA766-3C5B-4F3E-8100-0FFC07F88237}" type="pres">
      <dgm:prSet presAssocID="{19501596-6719-4C22-B1D7-2BED589D8F7D}" presName="compNode" presStyleCnt="0"/>
      <dgm:spPr/>
    </dgm:pt>
    <dgm:pt modelId="{CC4D0469-6282-46D2-934B-779681387FD5}" type="pres">
      <dgm:prSet presAssocID="{19501596-6719-4C22-B1D7-2BED589D8F7D}" presName="bkgdShape" presStyleLbl="node1" presStyleIdx="1" presStyleCnt="4"/>
      <dgm:spPr/>
    </dgm:pt>
    <dgm:pt modelId="{34DA7C4F-D4F3-45B4-8095-D0A29C166F57}" type="pres">
      <dgm:prSet presAssocID="{19501596-6719-4C22-B1D7-2BED589D8F7D}" presName="nodeTx" presStyleLbl="node1" presStyleIdx="1" presStyleCnt="4">
        <dgm:presLayoutVars>
          <dgm:bulletEnabled val="1"/>
        </dgm:presLayoutVars>
      </dgm:prSet>
      <dgm:spPr/>
    </dgm:pt>
    <dgm:pt modelId="{305A9A7B-D2DA-45EA-BB77-A6448F59250C}" type="pres">
      <dgm:prSet presAssocID="{19501596-6719-4C22-B1D7-2BED589D8F7D}" presName="invisiNode" presStyleLbl="node1" presStyleIdx="1" presStyleCnt="4"/>
      <dgm:spPr/>
    </dgm:pt>
    <dgm:pt modelId="{3715175F-994C-4467-A4C0-E8B070F3DD84}" type="pres">
      <dgm:prSet presAssocID="{19501596-6719-4C22-B1D7-2BED589D8F7D}" presName="imagNode" presStyleLbl="fgImgPlace1" presStyleIdx="1" presStyleCnt="4"/>
      <dgm:spPr/>
    </dgm:pt>
    <dgm:pt modelId="{BD91033F-0AAE-43C5-8989-6F728BF016DC}" type="pres">
      <dgm:prSet presAssocID="{6E9B6357-9D79-47E8-BDDD-E6AF3642BB59}" presName="sibTrans" presStyleLbl="sibTrans2D1" presStyleIdx="0" presStyleCnt="0"/>
      <dgm:spPr/>
    </dgm:pt>
    <dgm:pt modelId="{8A829B50-82DB-4FE0-9B36-1FBA18EB7983}" type="pres">
      <dgm:prSet presAssocID="{E8FA41A1-D3E7-49C9-AE04-2A1BCC7D5E18}" presName="compNode" presStyleCnt="0"/>
      <dgm:spPr/>
    </dgm:pt>
    <dgm:pt modelId="{25758C73-0E0B-476F-982A-EA4E08DB8C9E}" type="pres">
      <dgm:prSet presAssocID="{E8FA41A1-D3E7-49C9-AE04-2A1BCC7D5E18}" presName="bkgdShape" presStyleLbl="node1" presStyleIdx="2" presStyleCnt="4"/>
      <dgm:spPr/>
    </dgm:pt>
    <dgm:pt modelId="{5958E031-A438-4391-BF82-79977D9D2510}" type="pres">
      <dgm:prSet presAssocID="{E8FA41A1-D3E7-49C9-AE04-2A1BCC7D5E18}" presName="nodeTx" presStyleLbl="node1" presStyleIdx="2" presStyleCnt="4">
        <dgm:presLayoutVars>
          <dgm:bulletEnabled val="1"/>
        </dgm:presLayoutVars>
      </dgm:prSet>
      <dgm:spPr/>
    </dgm:pt>
    <dgm:pt modelId="{23935095-7C98-4700-8ED2-44E1BCA2EFD0}" type="pres">
      <dgm:prSet presAssocID="{E8FA41A1-D3E7-49C9-AE04-2A1BCC7D5E18}" presName="invisiNode" presStyleLbl="node1" presStyleIdx="2" presStyleCnt="4"/>
      <dgm:spPr/>
    </dgm:pt>
    <dgm:pt modelId="{BC3402C7-FFF4-49F2-A3AD-B0054294B170}" type="pres">
      <dgm:prSet presAssocID="{E8FA41A1-D3E7-49C9-AE04-2A1BCC7D5E18}" presName="imagNode" presStyleLbl="fgImgPlace1" presStyleIdx="2" presStyleCnt="4"/>
      <dgm:spPr/>
    </dgm:pt>
    <dgm:pt modelId="{22E034C0-B5FC-443F-92D4-3BC7AABE611A}" type="pres">
      <dgm:prSet presAssocID="{4680C365-0A91-49B2-BDF4-11E8C77ADBC2}" presName="sibTrans" presStyleLbl="sibTrans2D1" presStyleIdx="0" presStyleCnt="0"/>
      <dgm:spPr/>
    </dgm:pt>
    <dgm:pt modelId="{FE5049E0-B9A2-4185-95DD-78AB924F6703}" type="pres">
      <dgm:prSet presAssocID="{58CEF755-158D-4C58-AA8C-FF9F0DC4D511}" presName="compNode" presStyleCnt="0"/>
      <dgm:spPr/>
    </dgm:pt>
    <dgm:pt modelId="{EDD74539-F719-4C62-8C89-167248C46B7F}" type="pres">
      <dgm:prSet presAssocID="{58CEF755-158D-4C58-AA8C-FF9F0DC4D511}" presName="bkgdShape" presStyleLbl="node1" presStyleIdx="3" presStyleCnt="4"/>
      <dgm:spPr/>
    </dgm:pt>
    <dgm:pt modelId="{6C5ADDC8-3396-4F73-97DB-B183BF965D78}" type="pres">
      <dgm:prSet presAssocID="{58CEF755-158D-4C58-AA8C-FF9F0DC4D511}" presName="nodeTx" presStyleLbl="node1" presStyleIdx="3" presStyleCnt="4">
        <dgm:presLayoutVars>
          <dgm:bulletEnabled val="1"/>
        </dgm:presLayoutVars>
      </dgm:prSet>
      <dgm:spPr/>
    </dgm:pt>
    <dgm:pt modelId="{B43E0379-6B8F-407C-8E9C-81746488C217}" type="pres">
      <dgm:prSet presAssocID="{58CEF755-158D-4C58-AA8C-FF9F0DC4D511}" presName="invisiNode" presStyleLbl="node1" presStyleIdx="3" presStyleCnt="4"/>
      <dgm:spPr/>
    </dgm:pt>
    <dgm:pt modelId="{8A9B0425-1F3B-46E6-A72A-A729D9EA7087}" type="pres">
      <dgm:prSet presAssocID="{58CEF755-158D-4C58-AA8C-FF9F0DC4D511}" presName="imagNode" presStyleLbl="fgImgPlace1" presStyleIdx="3" presStyleCnt="4"/>
      <dgm:spPr/>
    </dgm:pt>
  </dgm:ptLst>
  <dgm:cxnLst>
    <dgm:cxn modelId="{0CE507F0-1F38-464F-8AA2-F2975CE3C53B}" type="presOf" srcId="{6E9B6357-9D79-47E8-BDDD-E6AF3642BB59}" destId="{BD91033F-0AAE-43C5-8989-6F728BF016DC}" srcOrd="0" destOrd="0" presId="urn:microsoft.com/office/officeart/2005/8/layout/hList7"/>
    <dgm:cxn modelId="{E26DDD06-4E1C-427B-83BE-9BBF4A107721}" type="presOf" srcId="{62D774F6-5223-4481-A865-A079A5C70E00}" destId="{BFFAE98D-3E87-422C-A37C-D32721F1459A}" srcOrd="0" destOrd="0" presId="urn:microsoft.com/office/officeart/2005/8/layout/hList7"/>
    <dgm:cxn modelId="{B4044745-676A-4151-A56E-F63A56478476}" type="presOf" srcId="{E8FA41A1-D3E7-49C9-AE04-2A1BCC7D5E18}" destId="{5958E031-A438-4391-BF82-79977D9D2510}" srcOrd="1" destOrd="0" presId="urn:microsoft.com/office/officeart/2005/8/layout/hList7"/>
    <dgm:cxn modelId="{4A09355B-079D-4F48-8F5F-6A7F4B1017B6}" type="presOf" srcId="{4680C365-0A91-49B2-BDF4-11E8C77ADBC2}" destId="{22E034C0-B5FC-443F-92D4-3BC7AABE611A}" srcOrd="0" destOrd="0" presId="urn:microsoft.com/office/officeart/2005/8/layout/hList7"/>
    <dgm:cxn modelId="{AE8C1D74-EEBE-4A96-B9C0-456BFC21A429}" type="presOf" srcId="{19501596-6719-4C22-B1D7-2BED589D8F7D}" destId="{34DA7C4F-D4F3-45B4-8095-D0A29C166F57}" srcOrd="1" destOrd="0" presId="urn:microsoft.com/office/officeart/2005/8/layout/hList7"/>
    <dgm:cxn modelId="{E1BC6710-8DE8-438B-89DE-5A8163E1A823}" type="presOf" srcId="{55362176-9CD2-483F-8636-BFA0437BE356}" destId="{54CDC05E-514A-4CF5-B05A-FB96BD1EAFE4}" srcOrd="0" destOrd="0" presId="urn:microsoft.com/office/officeart/2005/8/layout/hList7"/>
    <dgm:cxn modelId="{E9B8538D-096C-425A-AC9F-C4FBBA614685}" type="presOf" srcId="{E8FA41A1-D3E7-49C9-AE04-2A1BCC7D5E18}" destId="{25758C73-0E0B-476F-982A-EA4E08DB8C9E}" srcOrd="0" destOrd="0" presId="urn:microsoft.com/office/officeart/2005/8/layout/hList7"/>
    <dgm:cxn modelId="{E42D6C8B-FAE8-449E-BE49-0211C66952B5}" srcId="{3C6B3A03-4AB5-4B33-83BC-A5482C8AF702}" destId="{55362176-9CD2-483F-8636-BFA0437BE356}" srcOrd="0" destOrd="0" parTransId="{BC9F16C6-E6D6-4624-967D-31A47F1D5867}" sibTransId="{62D774F6-5223-4481-A865-A079A5C70E00}"/>
    <dgm:cxn modelId="{66801BF5-DD2D-4FC1-A616-662EAC717A9A}" srcId="{3C6B3A03-4AB5-4B33-83BC-A5482C8AF702}" destId="{19501596-6719-4C22-B1D7-2BED589D8F7D}" srcOrd="1" destOrd="0" parTransId="{43CA76D4-2C0F-4037-801F-D3F94F2B6B5B}" sibTransId="{6E9B6357-9D79-47E8-BDDD-E6AF3642BB59}"/>
    <dgm:cxn modelId="{985E5A3F-5208-4628-8F45-8F2C5B23F5AF}" srcId="{3C6B3A03-4AB5-4B33-83BC-A5482C8AF702}" destId="{58CEF755-158D-4C58-AA8C-FF9F0DC4D511}" srcOrd="3" destOrd="0" parTransId="{7525EF2F-D248-4AB8-8935-51A3BFA54B17}" sibTransId="{F04A9FFD-5432-41E0-B890-B90082DE7CE0}"/>
    <dgm:cxn modelId="{9EEA8BB3-19E2-45B1-85E9-4D02A8099F9D}" type="presOf" srcId="{58CEF755-158D-4C58-AA8C-FF9F0DC4D511}" destId="{EDD74539-F719-4C62-8C89-167248C46B7F}" srcOrd="0" destOrd="0" presId="urn:microsoft.com/office/officeart/2005/8/layout/hList7"/>
    <dgm:cxn modelId="{0C4EAB90-2F68-4B04-A281-8171A5333A6E}" type="presOf" srcId="{3C6B3A03-4AB5-4B33-83BC-A5482C8AF702}" destId="{876CABD5-9B46-4C67-A697-7C51C656F3ED}" srcOrd="0" destOrd="0" presId="urn:microsoft.com/office/officeart/2005/8/layout/hList7"/>
    <dgm:cxn modelId="{72939F09-097B-45C4-882B-B1C80AE076E5}" type="presOf" srcId="{19501596-6719-4C22-B1D7-2BED589D8F7D}" destId="{CC4D0469-6282-46D2-934B-779681387FD5}" srcOrd="0" destOrd="0" presId="urn:microsoft.com/office/officeart/2005/8/layout/hList7"/>
    <dgm:cxn modelId="{1583CCB3-7983-4193-9390-A9123451627C}" type="presOf" srcId="{55362176-9CD2-483F-8636-BFA0437BE356}" destId="{7E31F458-E809-4B15-BD08-26896151E1B9}" srcOrd="1" destOrd="0" presId="urn:microsoft.com/office/officeart/2005/8/layout/hList7"/>
    <dgm:cxn modelId="{555D0C59-9910-40E1-AA8E-A11296A0DFDD}" srcId="{3C6B3A03-4AB5-4B33-83BC-A5482C8AF702}" destId="{E8FA41A1-D3E7-49C9-AE04-2A1BCC7D5E18}" srcOrd="2" destOrd="0" parTransId="{D5250154-4A0B-4B1B-BBCD-D2F578969B34}" sibTransId="{4680C365-0A91-49B2-BDF4-11E8C77ADBC2}"/>
    <dgm:cxn modelId="{B9DFA9D4-6830-4903-BD11-5311EED1FC83}" type="presOf" srcId="{58CEF755-158D-4C58-AA8C-FF9F0DC4D511}" destId="{6C5ADDC8-3396-4F73-97DB-B183BF965D78}" srcOrd="1" destOrd="0" presId="urn:microsoft.com/office/officeart/2005/8/layout/hList7"/>
    <dgm:cxn modelId="{DE320C38-9EF9-49F7-8F40-04C9BBB722F9}" type="presParOf" srcId="{876CABD5-9B46-4C67-A697-7C51C656F3ED}" destId="{06E621D9-1BBE-4D37-B8A2-0B5D4B18D123}" srcOrd="0" destOrd="0" presId="urn:microsoft.com/office/officeart/2005/8/layout/hList7"/>
    <dgm:cxn modelId="{764A1E21-A52F-49B6-AA6A-719596AF932E}" type="presParOf" srcId="{876CABD5-9B46-4C67-A697-7C51C656F3ED}" destId="{3B96B5FE-89F4-44CD-A92D-ACAF87F39CD5}" srcOrd="1" destOrd="0" presId="urn:microsoft.com/office/officeart/2005/8/layout/hList7"/>
    <dgm:cxn modelId="{2170703D-4B15-4885-AE2A-723F6168AE06}" type="presParOf" srcId="{3B96B5FE-89F4-44CD-A92D-ACAF87F39CD5}" destId="{FB6DDF3F-B704-49E5-814C-7DEABBEE1393}" srcOrd="0" destOrd="0" presId="urn:microsoft.com/office/officeart/2005/8/layout/hList7"/>
    <dgm:cxn modelId="{5F0441B1-83CB-4DE1-98D2-2991A9ECC661}" type="presParOf" srcId="{FB6DDF3F-B704-49E5-814C-7DEABBEE1393}" destId="{54CDC05E-514A-4CF5-B05A-FB96BD1EAFE4}" srcOrd="0" destOrd="0" presId="urn:microsoft.com/office/officeart/2005/8/layout/hList7"/>
    <dgm:cxn modelId="{7DA2781E-52EC-43DA-A58F-3710B742BF65}" type="presParOf" srcId="{FB6DDF3F-B704-49E5-814C-7DEABBEE1393}" destId="{7E31F458-E809-4B15-BD08-26896151E1B9}" srcOrd="1" destOrd="0" presId="urn:microsoft.com/office/officeart/2005/8/layout/hList7"/>
    <dgm:cxn modelId="{1FAF0157-7E22-4874-81CF-C6B91A58CCBB}" type="presParOf" srcId="{FB6DDF3F-B704-49E5-814C-7DEABBEE1393}" destId="{26134C52-846E-4ED5-8088-D7F8687F3650}" srcOrd="2" destOrd="0" presId="urn:microsoft.com/office/officeart/2005/8/layout/hList7"/>
    <dgm:cxn modelId="{164F7F31-B450-4BE5-8D26-433DC075AF57}" type="presParOf" srcId="{FB6DDF3F-B704-49E5-814C-7DEABBEE1393}" destId="{ABC36116-B094-4AC0-AB7D-EA0384D5BF1D}" srcOrd="3" destOrd="0" presId="urn:microsoft.com/office/officeart/2005/8/layout/hList7"/>
    <dgm:cxn modelId="{1518AEBD-8E11-4378-91A8-8B0370D47EDE}" type="presParOf" srcId="{3B96B5FE-89F4-44CD-A92D-ACAF87F39CD5}" destId="{BFFAE98D-3E87-422C-A37C-D32721F1459A}" srcOrd="1" destOrd="0" presId="urn:microsoft.com/office/officeart/2005/8/layout/hList7"/>
    <dgm:cxn modelId="{5FBE32F8-D92F-48CC-97FB-C932A460EE40}" type="presParOf" srcId="{3B96B5FE-89F4-44CD-A92D-ACAF87F39CD5}" destId="{A82BA766-3C5B-4F3E-8100-0FFC07F88237}" srcOrd="2" destOrd="0" presId="urn:microsoft.com/office/officeart/2005/8/layout/hList7"/>
    <dgm:cxn modelId="{96366DA9-FC4B-468C-9436-D2B660D02D8B}" type="presParOf" srcId="{A82BA766-3C5B-4F3E-8100-0FFC07F88237}" destId="{CC4D0469-6282-46D2-934B-779681387FD5}" srcOrd="0" destOrd="0" presId="urn:microsoft.com/office/officeart/2005/8/layout/hList7"/>
    <dgm:cxn modelId="{1BCECE42-F4F4-450D-BA88-80700FDFBB62}" type="presParOf" srcId="{A82BA766-3C5B-4F3E-8100-0FFC07F88237}" destId="{34DA7C4F-D4F3-45B4-8095-D0A29C166F57}" srcOrd="1" destOrd="0" presId="urn:microsoft.com/office/officeart/2005/8/layout/hList7"/>
    <dgm:cxn modelId="{9377F0C3-F78C-4B4C-8A76-5FAB2E5E1AF3}" type="presParOf" srcId="{A82BA766-3C5B-4F3E-8100-0FFC07F88237}" destId="{305A9A7B-D2DA-45EA-BB77-A6448F59250C}" srcOrd="2" destOrd="0" presId="urn:microsoft.com/office/officeart/2005/8/layout/hList7"/>
    <dgm:cxn modelId="{9729E6A9-5407-47C2-8155-601D8220ACA6}" type="presParOf" srcId="{A82BA766-3C5B-4F3E-8100-0FFC07F88237}" destId="{3715175F-994C-4467-A4C0-E8B070F3DD84}" srcOrd="3" destOrd="0" presId="urn:microsoft.com/office/officeart/2005/8/layout/hList7"/>
    <dgm:cxn modelId="{04F59BA7-AB4F-49DD-96C5-A347724A1311}" type="presParOf" srcId="{3B96B5FE-89F4-44CD-A92D-ACAF87F39CD5}" destId="{BD91033F-0AAE-43C5-8989-6F728BF016DC}" srcOrd="3" destOrd="0" presId="urn:microsoft.com/office/officeart/2005/8/layout/hList7"/>
    <dgm:cxn modelId="{B9F97ADD-83A2-44A1-92B2-A065FC312C0A}" type="presParOf" srcId="{3B96B5FE-89F4-44CD-A92D-ACAF87F39CD5}" destId="{8A829B50-82DB-4FE0-9B36-1FBA18EB7983}" srcOrd="4" destOrd="0" presId="urn:microsoft.com/office/officeart/2005/8/layout/hList7"/>
    <dgm:cxn modelId="{9FD7DF91-BA6C-4B84-A6B2-C61824A90A24}" type="presParOf" srcId="{8A829B50-82DB-4FE0-9B36-1FBA18EB7983}" destId="{25758C73-0E0B-476F-982A-EA4E08DB8C9E}" srcOrd="0" destOrd="0" presId="urn:microsoft.com/office/officeart/2005/8/layout/hList7"/>
    <dgm:cxn modelId="{EB3F8E44-53AD-493C-BB94-ED44BC5FAF16}" type="presParOf" srcId="{8A829B50-82DB-4FE0-9B36-1FBA18EB7983}" destId="{5958E031-A438-4391-BF82-79977D9D2510}" srcOrd="1" destOrd="0" presId="urn:microsoft.com/office/officeart/2005/8/layout/hList7"/>
    <dgm:cxn modelId="{6EED7C45-983A-415B-9ECF-C7380CD943EA}" type="presParOf" srcId="{8A829B50-82DB-4FE0-9B36-1FBA18EB7983}" destId="{23935095-7C98-4700-8ED2-44E1BCA2EFD0}" srcOrd="2" destOrd="0" presId="urn:microsoft.com/office/officeart/2005/8/layout/hList7"/>
    <dgm:cxn modelId="{BFBCA5E8-73C3-4491-8FE6-E2E4B79412CC}" type="presParOf" srcId="{8A829B50-82DB-4FE0-9B36-1FBA18EB7983}" destId="{BC3402C7-FFF4-49F2-A3AD-B0054294B170}" srcOrd="3" destOrd="0" presId="urn:microsoft.com/office/officeart/2005/8/layout/hList7"/>
    <dgm:cxn modelId="{5BF72BD8-D082-41FD-A054-3657A20228AE}" type="presParOf" srcId="{3B96B5FE-89F4-44CD-A92D-ACAF87F39CD5}" destId="{22E034C0-B5FC-443F-92D4-3BC7AABE611A}" srcOrd="5" destOrd="0" presId="urn:microsoft.com/office/officeart/2005/8/layout/hList7"/>
    <dgm:cxn modelId="{620D3964-CFDF-4169-811E-8FCB571AD764}" type="presParOf" srcId="{3B96B5FE-89F4-44CD-A92D-ACAF87F39CD5}" destId="{FE5049E0-B9A2-4185-95DD-78AB924F6703}" srcOrd="6" destOrd="0" presId="urn:microsoft.com/office/officeart/2005/8/layout/hList7"/>
    <dgm:cxn modelId="{1C9CD3D2-46B1-4BE7-BAF4-BE660905F7B5}" type="presParOf" srcId="{FE5049E0-B9A2-4185-95DD-78AB924F6703}" destId="{EDD74539-F719-4C62-8C89-167248C46B7F}" srcOrd="0" destOrd="0" presId="urn:microsoft.com/office/officeart/2005/8/layout/hList7"/>
    <dgm:cxn modelId="{A62A9489-FFD9-4947-9F6C-23C5BEA8D6C8}" type="presParOf" srcId="{FE5049E0-B9A2-4185-95DD-78AB924F6703}" destId="{6C5ADDC8-3396-4F73-97DB-B183BF965D78}" srcOrd="1" destOrd="0" presId="urn:microsoft.com/office/officeart/2005/8/layout/hList7"/>
    <dgm:cxn modelId="{9A769951-E07F-4114-8CD0-CDE1FF433E27}" type="presParOf" srcId="{FE5049E0-B9A2-4185-95DD-78AB924F6703}" destId="{B43E0379-6B8F-407C-8E9C-81746488C217}" srcOrd="2" destOrd="0" presId="urn:microsoft.com/office/officeart/2005/8/layout/hList7"/>
    <dgm:cxn modelId="{845327DE-8467-4C30-9DDE-33F43E219420}" type="presParOf" srcId="{FE5049E0-B9A2-4185-95DD-78AB924F6703}" destId="{8A9B0425-1F3B-46E6-A72A-A729D9EA708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7CAC79-BBB2-4A05-AB30-AD0C6F45BEBF}" type="doc">
      <dgm:prSet loTypeId="urn:microsoft.com/office/officeart/2008/layout/TitledPictureBlock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BC8335F-AF96-4C41-879B-C332BF714268}">
      <dgm:prSet/>
      <dgm:spPr/>
      <dgm:t>
        <a:bodyPr/>
        <a:lstStyle/>
        <a:p>
          <a:pPr rtl="0"/>
          <a:r>
            <a:rPr lang="zh-TW" smtClean="0"/>
            <a:t>室外至少</a:t>
          </a:r>
          <a:r>
            <a:rPr lang="en-US" smtClean="0"/>
            <a:t>1</a:t>
          </a:r>
          <a:r>
            <a:rPr lang="zh-TW" smtClean="0"/>
            <a:t>公尺</a:t>
          </a:r>
          <a:endParaRPr lang="zh-TW"/>
        </a:p>
      </dgm:t>
    </dgm:pt>
    <dgm:pt modelId="{F7F8EA65-25A3-40CB-9E94-61C8516748FA}" type="parTrans" cxnId="{4010D9EA-9CBD-45BA-988C-A0715F44F542}">
      <dgm:prSet/>
      <dgm:spPr/>
      <dgm:t>
        <a:bodyPr/>
        <a:lstStyle/>
        <a:p>
          <a:endParaRPr lang="zh-TW" altLang="en-US"/>
        </a:p>
      </dgm:t>
    </dgm:pt>
    <dgm:pt modelId="{BE0B8B3D-C76D-499F-B183-D604A8C53B12}" type="sibTrans" cxnId="{4010D9EA-9CBD-45BA-988C-A0715F44F542}">
      <dgm:prSet/>
      <dgm:spPr/>
      <dgm:t>
        <a:bodyPr/>
        <a:lstStyle/>
        <a:p>
          <a:endParaRPr lang="zh-TW" altLang="en-US"/>
        </a:p>
      </dgm:t>
    </dgm:pt>
    <dgm:pt modelId="{48864872-3327-41E4-9336-E04A2AD381E9}">
      <dgm:prSet/>
      <dgm:spPr/>
      <dgm:t>
        <a:bodyPr/>
        <a:lstStyle/>
        <a:p>
          <a:pPr rtl="0"/>
          <a:r>
            <a:rPr lang="zh-TW" smtClean="0"/>
            <a:t>大約</a:t>
          </a:r>
          <a:r>
            <a:rPr lang="en-US" smtClean="0"/>
            <a:t>3</a:t>
          </a:r>
          <a:r>
            <a:rPr lang="zh-TW" smtClean="0"/>
            <a:t>個步伐</a:t>
          </a:r>
          <a:endParaRPr lang="zh-TW"/>
        </a:p>
      </dgm:t>
    </dgm:pt>
    <dgm:pt modelId="{BE580E53-1CE8-49C1-95AF-5624771F8F98}" type="parTrans" cxnId="{E295E45A-D4E1-40F3-84DB-C56F645A4416}">
      <dgm:prSet/>
      <dgm:spPr/>
      <dgm:t>
        <a:bodyPr/>
        <a:lstStyle/>
        <a:p>
          <a:endParaRPr lang="zh-TW" altLang="en-US"/>
        </a:p>
      </dgm:t>
    </dgm:pt>
    <dgm:pt modelId="{EFA5FC48-73D9-40F3-8278-CDCDF0A80B3E}" type="sibTrans" cxnId="{E295E45A-D4E1-40F3-84DB-C56F645A4416}">
      <dgm:prSet/>
      <dgm:spPr/>
      <dgm:t>
        <a:bodyPr/>
        <a:lstStyle/>
        <a:p>
          <a:endParaRPr lang="zh-TW" altLang="en-US"/>
        </a:p>
      </dgm:t>
    </dgm:pt>
    <dgm:pt modelId="{C21DE63D-11BE-4E92-88F4-57D2784B492E}">
      <dgm:prSet/>
      <dgm:spPr/>
      <dgm:t>
        <a:bodyPr/>
        <a:lstStyle/>
        <a:p>
          <a:pPr rtl="0"/>
          <a:r>
            <a:rPr lang="zh-TW" smtClean="0"/>
            <a:t>室內至少</a:t>
          </a:r>
          <a:r>
            <a:rPr lang="en-US" smtClean="0"/>
            <a:t>1.5</a:t>
          </a:r>
          <a:r>
            <a:rPr lang="zh-TW" smtClean="0"/>
            <a:t>公尺</a:t>
          </a:r>
          <a:endParaRPr lang="zh-TW"/>
        </a:p>
      </dgm:t>
    </dgm:pt>
    <dgm:pt modelId="{F2A28730-24DD-45C9-B778-AB36A4990735}" type="parTrans" cxnId="{46DBB68D-9631-4373-AAD4-2743DDAFA605}">
      <dgm:prSet/>
      <dgm:spPr/>
      <dgm:t>
        <a:bodyPr/>
        <a:lstStyle/>
        <a:p>
          <a:endParaRPr lang="zh-TW" altLang="en-US"/>
        </a:p>
      </dgm:t>
    </dgm:pt>
    <dgm:pt modelId="{AB99D329-42A0-4063-AE46-4CD0A3C62D97}" type="sibTrans" cxnId="{46DBB68D-9631-4373-AAD4-2743DDAFA605}">
      <dgm:prSet/>
      <dgm:spPr/>
      <dgm:t>
        <a:bodyPr/>
        <a:lstStyle/>
        <a:p>
          <a:endParaRPr lang="zh-TW" altLang="en-US"/>
        </a:p>
      </dgm:t>
    </dgm:pt>
    <dgm:pt modelId="{98FAF0E0-F2CD-42AD-A916-794C195078E9}">
      <dgm:prSet/>
      <dgm:spPr/>
      <dgm:t>
        <a:bodyPr/>
        <a:lstStyle/>
        <a:p>
          <a:pPr rtl="0"/>
          <a:r>
            <a:rPr lang="zh-TW" dirty="0" smtClean="0"/>
            <a:t>大約手臂的兩倍長</a:t>
          </a:r>
          <a:endParaRPr lang="zh-TW" dirty="0"/>
        </a:p>
      </dgm:t>
    </dgm:pt>
    <dgm:pt modelId="{093365DB-D676-4943-8FD4-C98BFA89EC4E}" type="parTrans" cxnId="{DA0CEA4E-B487-4008-9BF7-91FA75F1A935}">
      <dgm:prSet/>
      <dgm:spPr/>
      <dgm:t>
        <a:bodyPr/>
        <a:lstStyle/>
        <a:p>
          <a:endParaRPr lang="zh-TW" altLang="en-US"/>
        </a:p>
      </dgm:t>
    </dgm:pt>
    <dgm:pt modelId="{A6EB5698-3060-45BC-9D56-7AA2E592A295}" type="sibTrans" cxnId="{DA0CEA4E-B487-4008-9BF7-91FA75F1A935}">
      <dgm:prSet/>
      <dgm:spPr/>
      <dgm:t>
        <a:bodyPr/>
        <a:lstStyle/>
        <a:p>
          <a:endParaRPr lang="zh-TW" altLang="en-US"/>
        </a:p>
      </dgm:t>
    </dgm:pt>
    <dgm:pt modelId="{491BB1BF-AC5B-40BF-91B0-4EB427424F1B}" type="pres">
      <dgm:prSet presAssocID="{887CAC79-BBB2-4A05-AB30-AD0C6F45BEBF}" presName="rootNode" presStyleCnt="0">
        <dgm:presLayoutVars>
          <dgm:chMax/>
          <dgm:chPref/>
          <dgm:dir/>
          <dgm:animLvl val="lvl"/>
        </dgm:presLayoutVars>
      </dgm:prSet>
      <dgm:spPr/>
    </dgm:pt>
    <dgm:pt modelId="{3E78CE39-2840-4860-AB23-7EF78EAC1B65}" type="pres">
      <dgm:prSet presAssocID="{7BC8335F-AF96-4C41-879B-C332BF714268}" presName="composite" presStyleCnt="0"/>
      <dgm:spPr/>
    </dgm:pt>
    <dgm:pt modelId="{798D08BC-2215-4B92-93A9-DCC9E5EA07A5}" type="pres">
      <dgm:prSet presAssocID="{7BC8335F-AF96-4C41-879B-C332BF714268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5ED62C83-50A4-45F4-97D7-6D645C96EB8D}" type="pres">
      <dgm:prSet presAssocID="{7BC8335F-AF96-4C41-879B-C332BF714268}" presName="Image" presStyleLbl="bgImgPlace1" presStyleIdx="0" presStyleCnt="4"/>
      <dgm:spPr/>
    </dgm:pt>
    <dgm:pt modelId="{0E2E6CEE-4B17-4CC9-AB95-EFFDCDEDC750}" type="pres">
      <dgm:prSet presAssocID="{7BC8335F-AF96-4C41-879B-C332BF714268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0C5D858-57D4-4FD2-BA3B-BD24A92143CA}" type="pres">
      <dgm:prSet presAssocID="{BE0B8B3D-C76D-499F-B183-D604A8C53B12}" presName="sibTrans" presStyleCnt="0"/>
      <dgm:spPr/>
    </dgm:pt>
    <dgm:pt modelId="{FCF6A017-FF72-488A-B910-930B54F78872}" type="pres">
      <dgm:prSet presAssocID="{48864872-3327-41E4-9336-E04A2AD381E9}" presName="composite" presStyleCnt="0"/>
      <dgm:spPr/>
    </dgm:pt>
    <dgm:pt modelId="{ADF6778A-A02F-4CAF-8D8C-D6C03822637B}" type="pres">
      <dgm:prSet presAssocID="{48864872-3327-41E4-9336-E04A2AD381E9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2CC76E2C-F293-4DE8-B623-FB536F621F15}" type="pres">
      <dgm:prSet presAssocID="{48864872-3327-41E4-9336-E04A2AD381E9}" presName="Image" presStyleLbl="bgImgPlace1" presStyleIdx="1" presStyleCnt="4"/>
      <dgm:spPr/>
    </dgm:pt>
    <dgm:pt modelId="{3F7047B5-46E3-4466-A876-97BB67CE3ECC}" type="pres">
      <dgm:prSet presAssocID="{48864872-3327-41E4-9336-E04A2AD381E9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86931332-B0FA-4FEB-9500-87CBDEE6B5AD}" type="pres">
      <dgm:prSet presAssocID="{EFA5FC48-73D9-40F3-8278-CDCDF0A80B3E}" presName="sibTrans" presStyleCnt="0"/>
      <dgm:spPr/>
    </dgm:pt>
    <dgm:pt modelId="{7B695EFA-D0A1-41A4-B900-A7B68CF042B2}" type="pres">
      <dgm:prSet presAssocID="{C21DE63D-11BE-4E92-88F4-57D2784B492E}" presName="composite" presStyleCnt="0"/>
      <dgm:spPr/>
    </dgm:pt>
    <dgm:pt modelId="{97CECD7F-7EA6-41A9-B9A3-D051F56FAA0A}" type="pres">
      <dgm:prSet presAssocID="{C21DE63D-11BE-4E92-88F4-57D2784B492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7293B036-D905-4049-92E9-2230816914ED}" type="pres">
      <dgm:prSet presAssocID="{C21DE63D-11BE-4E92-88F4-57D2784B492E}" presName="Image" presStyleLbl="bgImgPlace1" presStyleIdx="2" presStyleCnt="4"/>
      <dgm:spPr/>
    </dgm:pt>
    <dgm:pt modelId="{198F34C0-EFED-4E37-A811-EBAF69006D35}" type="pres">
      <dgm:prSet presAssocID="{C21DE63D-11BE-4E92-88F4-57D2784B492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114F7CDC-3153-499C-99C5-9572CC71DB2E}" type="pres">
      <dgm:prSet presAssocID="{AB99D329-42A0-4063-AE46-4CD0A3C62D97}" presName="sibTrans" presStyleCnt="0"/>
      <dgm:spPr/>
    </dgm:pt>
    <dgm:pt modelId="{F52F0641-3D10-49DC-8AD1-549892B341B9}" type="pres">
      <dgm:prSet presAssocID="{98FAF0E0-F2CD-42AD-A916-794C195078E9}" presName="composite" presStyleCnt="0"/>
      <dgm:spPr/>
    </dgm:pt>
    <dgm:pt modelId="{57B66884-8909-45E1-A5D7-21FCC61DA10E}" type="pres">
      <dgm:prSet presAssocID="{98FAF0E0-F2CD-42AD-A916-794C195078E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FC3B571E-0790-4040-8833-433EC8FE3800}" type="pres">
      <dgm:prSet presAssocID="{98FAF0E0-F2CD-42AD-A916-794C195078E9}" presName="Image" presStyleLbl="bgImgPlace1" presStyleIdx="3" presStyleCnt="4" custLinFactNeighborX="-1550" custLinFactNeighborY="-15"/>
      <dgm:spPr/>
    </dgm:pt>
    <dgm:pt modelId="{7EA7A9DA-D347-48C1-A30F-93379557504B}" type="pres">
      <dgm:prSet presAssocID="{98FAF0E0-F2CD-42AD-A916-794C195078E9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3E52967-B8EF-4427-81D0-CAF8DBEAE928}" type="presOf" srcId="{48864872-3327-41E4-9336-E04A2AD381E9}" destId="{ADF6778A-A02F-4CAF-8D8C-D6C03822637B}" srcOrd="0" destOrd="0" presId="urn:microsoft.com/office/officeart/2008/layout/TitledPictureBlocks"/>
    <dgm:cxn modelId="{E295E45A-D4E1-40F3-84DB-C56F645A4416}" srcId="{887CAC79-BBB2-4A05-AB30-AD0C6F45BEBF}" destId="{48864872-3327-41E4-9336-E04A2AD381E9}" srcOrd="1" destOrd="0" parTransId="{BE580E53-1CE8-49C1-95AF-5624771F8F98}" sibTransId="{EFA5FC48-73D9-40F3-8278-CDCDF0A80B3E}"/>
    <dgm:cxn modelId="{AD0085E9-020C-4DE5-BD95-020C94994DB6}" type="presOf" srcId="{C21DE63D-11BE-4E92-88F4-57D2784B492E}" destId="{97CECD7F-7EA6-41A9-B9A3-D051F56FAA0A}" srcOrd="0" destOrd="0" presId="urn:microsoft.com/office/officeart/2008/layout/TitledPictureBlocks"/>
    <dgm:cxn modelId="{D9461870-B85B-4BC8-AACA-CD28E685C97B}" type="presOf" srcId="{98FAF0E0-F2CD-42AD-A916-794C195078E9}" destId="{57B66884-8909-45E1-A5D7-21FCC61DA10E}" srcOrd="0" destOrd="0" presId="urn:microsoft.com/office/officeart/2008/layout/TitledPictureBlocks"/>
    <dgm:cxn modelId="{20CAAC37-5A52-473B-AC98-B34A0C8023F8}" type="presOf" srcId="{887CAC79-BBB2-4A05-AB30-AD0C6F45BEBF}" destId="{491BB1BF-AC5B-40BF-91B0-4EB427424F1B}" srcOrd="0" destOrd="0" presId="urn:microsoft.com/office/officeart/2008/layout/TitledPictureBlocks"/>
    <dgm:cxn modelId="{DA0CEA4E-B487-4008-9BF7-91FA75F1A935}" srcId="{887CAC79-BBB2-4A05-AB30-AD0C6F45BEBF}" destId="{98FAF0E0-F2CD-42AD-A916-794C195078E9}" srcOrd="3" destOrd="0" parTransId="{093365DB-D676-4943-8FD4-C98BFA89EC4E}" sibTransId="{A6EB5698-3060-45BC-9D56-7AA2E592A295}"/>
    <dgm:cxn modelId="{46DBB68D-9631-4373-AAD4-2743DDAFA605}" srcId="{887CAC79-BBB2-4A05-AB30-AD0C6F45BEBF}" destId="{C21DE63D-11BE-4E92-88F4-57D2784B492E}" srcOrd="2" destOrd="0" parTransId="{F2A28730-24DD-45C9-B778-AB36A4990735}" sibTransId="{AB99D329-42A0-4063-AE46-4CD0A3C62D97}"/>
    <dgm:cxn modelId="{4010D9EA-9CBD-45BA-988C-A0715F44F542}" srcId="{887CAC79-BBB2-4A05-AB30-AD0C6F45BEBF}" destId="{7BC8335F-AF96-4C41-879B-C332BF714268}" srcOrd="0" destOrd="0" parTransId="{F7F8EA65-25A3-40CB-9E94-61C8516748FA}" sibTransId="{BE0B8B3D-C76D-499F-B183-D604A8C53B12}"/>
    <dgm:cxn modelId="{2EBA73CE-7C53-4B58-81D7-004949114D2F}" type="presOf" srcId="{7BC8335F-AF96-4C41-879B-C332BF714268}" destId="{798D08BC-2215-4B92-93A9-DCC9E5EA07A5}" srcOrd="0" destOrd="0" presId="urn:microsoft.com/office/officeart/2008/layout/TitledPictureBlocks"/>
    <dgm:cxn modelId="{E0ECF71D-00CF-4509-8AA1-2CAB842D5C67}" type="presParOf" srcId="{491BB1BF-AC5B-40BF-91B0-4EB427424F1B}" destId="{3E78CE39-2840-4860-AB23-7EF78EAC1B65}" srcOrd="0" destOrd="0" presId="urn:microsoft.com/office/officeart/2008/layout/TitledPictureBlocks"/>
    <dgm:cxn modelId="{07186F39-4AFC-47C0-8DA3-10C9A13F1FA7}" type="presParOf" srcId="{3E78CE39-2840-4860-AB23-7EF78EAC1B65}" destId="{798D08BC-2215-4B92-93A9-DCC9E5EA07A5}" srcOrd="0" destOrd="0" presId="urn:microsoft.com/office/officeart/2008/layout/TitledPictureBlocks"/>
    <dgm:cxn modelId="{679C48FB-AAD7-490D-A632-2FF4B8A67E16}" type="presParOf" srcId="{3E78CE39-2840-4860-AB23-7EF78EAC1B65}" destId="{5ED62C83-50A4-45F4-97D7-6D645C96EB8D}" srcOrd="1" destOrd="0" presId="urn:microsoft.com/office/officeart/2008/layout/TitledPictureBlocks"/>
    <dgm:cxn modelId="{982FD122-3B1D-47D4-A483-85EFBB5B0550}" type="presParOf" srcId="{3E78CE39-2840-4860-AB23-7EF78EAC1B65}" destId="{0E2E6CEE-4B17-4CC9-AB95-EFFDCDEDC750}" srcOrd="2" destOrd="0" presId="urn:microsoft.com/office/officeart/2008/layout/TitledPictureBlocks"/>
    <dgm:cxn modelId="{096DF64F-1F5E-4E4C-996B-DEAE90826D8A}" type="presParOf" srcId="{491BB1BF-AC5B-40BF-91B0-4EB427424F1B}" destId="{70C5D858-57D4-4FD2-BA3B-BD24A92143CA}" srcOrd="1" destOrd="0" presId="urn:microsoft.com/office/officeart/2008/layout/TitledPictureBlocks"/>
    <dgm:cxn modelId="{4F35B459-A73B-428D-87BB-AD5FD70EC01C}" type="presParOf" srcId="{491BB1BF-AC5B-40BF-91B0-4EB427424F1B}" destId="{FCF6A017-FF72-488A-B910-930B54F78872}" srcOrd="2" destOrd="0" presId="urn:microsoft.com/office/officeart/2008/layout/TitledPictureBlocks"/>
    <dgm:cxn modelId="{D136E6C0-D7A9-47FA-93AB-3E6C6608AFE2}" type="presParOf" srcId="{FCF6A017-FF72-488A-B910-930B54F78872}" destId="{ADF6778A-A02F-4CAF-8D8C-D6C03822637B}" srcOrd="0" destOrd="0" presId="urn:microsoft.com/office/officeart/2008/layout/TitledPictureBlocks"/>
    <dgm:cxn modelId="{DACB38F6-0426-4D5F-B674-F1DC4BED45B4}" type="presParOf" srcId="{FCF6A017-FF72-488A-B910-930B54F78872}" destId="{2CC76E2C-F293-4DE8-B623-FB536F621F15}" srcOrd="1" destOrd="0" presId="urn:microsoft.com/office/officeart/2008/layout/TitledPictureBlocks"/>
    <dgm:cxn modelId="{1FAF3B41-7307-4747-842B-F4557E23E0DC}" type="presParOf" srcId="{FCF6A017-FF72-488A-B910-930B54F78872}" destId="{3F7047B5-46E3-4466-A876-97BB67CE3ECC}" srcOrd="2" destOrd="0" presId="urn:microsoft.com/office/officeart/2008/layout/TitledPictureBlocks"/>
    <dgm:cxn modelId="{5C6A7BA3-7A6E-4453-AB3B-AC80AE7ED32C}" type="presParOf" srcId="{491BB1BF-AC5B-40BF-91B0-4EB427424F1B}" destId="{86931332-B0FA-4FEB-9500-87CBDEE6B5AD}" srcOrd="3" destOrd="0" presId="urn:microsoft.com/office/officeart/2008/layout/TitledPictureBlocks"/>
    <dgm:cxn modelId="{BB6CA5B0-EF0E-402F-8A56-9BA8C8A29372}" type="presParOf" srcId="{491BB1BF-AC5B-40BF-91B0-4EB427424F1B}" destId="{7B695EFA-D0A1-41A4-B900-A7B68CF042B2}" srcOrd="4" destOrd="0" presId="urn:microsoft.com/office/officeart/2008/layout/TitledPictureBlocks"/>
    <dgm:cxn modelId="{6072619F-E915-4F0F-A6C1-0DB810D1F0AD}" type="presParOf" srcId="{7B695EFA-D0A1-41A4-B900-A7B68CF042B2}" destId="{97CECD7F-7EA6-41A9-B9A3-D051F56FAA0A}" srcOrd="0" destOrd="0" presId="urn:microsoft.com/office/officeart/2008/layout/TitledPictureBlocks"/>
    <dgm:cxn modelId="{73AB4C7B-EC35-4075-8374-BF0E028F3B14}" type="presParOf" srcId="{7B695EFA-D0A1-41A4-B900-A7B68CF042B2}" destId="{7293B036-D905-4049-92E9-2230816914ED}" srcOrd="1" destOrd="0" presId="urn:microsoft.com/office/officeart/2008/layout/TitledPictureBlocks"/>
    <dgm:cxn modelId="{5CCC9DE2-C05C-4F07-9828-002B8C37E6D9}" type="presParOf" srcId="{7B695EFA-D0A1-41A4-B900-A7B68CF042B2}" destId="{198F34C0-EFED-4E37-A811-EBAF69006D35}" srcOrd="2" destOrd="0" presId="urn:microsoft.com/office/officeart/2008/layout/TitledPictureBlocks"/>
    <dgm:cxn modelId="{DEA0EADA-B178-4420-89FF-E9A705EA089F}" type="presParOf" srcId="{491BB1BF-AC5B-40BF-91B0-4EB427424F1B}" destId="{114F7CDC-3153-499C-99C5-9572CC71DB2E}" srcOrd="5" destOrd="0" presId="urn:microsoft.com/office/officeart/2008/layout/TitledPictureBlocks"/>
    <dgm:cxn modelId="{BC504459-D1BC-40A9-AC58-7231667754BF}" type="presParOf" srcId="{491BB1BF-AC5B-40BF-91B0-4EB427424F1B}" destId="{F52F0641-3D10-49DC-8AD1-549892B341B9}" srcOrd="6" destOrd="0" presId="urn:microsoft.com/office/officeart/2008/layout/TitledPictureBlocks"/>
    <dgm:cxn modelId="{0D605DC6-AB72-44B8-9F1E-09DAFA5227FD}" type="presParOf" srcId="{F52F0641-3D10-49DC-8AD1-549892B341B9}" destId="{57B66884-8909-45E1-A5D7-21FCC61DA10E}" srcOrd="0" destOrd="0" presId="urn:microsoft.com/office/officeart/2008/layout/TitledPictureBlocks"/>
    <dgm:cxn modelId="{32A9A2E7-5C2E-4CE3-BFC7-81624E8BC301}" type="presParOf" srcId="{F52F0641-3D10-49DC-8AD1-549892B341B9}" destId="{FC3B571E-0790-4040-8833-433EC8FE3800}" srcOrd="1" destOrd="0" presId="urn:microsoft.com/office/officeart/2008/layout/TitledPictureBlocks"/>
    <dgm:cxn modelId="{CEF366F5-775B-4511-92F7-7925CBFE2525}" type="presParOf" srcId="{F52F0641-3D10-49DC-8AD1-549892B341B9}" destId="{7EA7A9DA-D347-48C1-A30F-93379557504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DC05E-514A-4CF5-B05A-FB96BD1EAFE4}">
      <dsp:nvSpPr>
        <dsp:cNvPr id="0" name=""/>
        <dsp:cNvSpPr/>
      </dsp:nvSpPr>
      <dsp:spPr>
        <a:xfrm>
          <a:off x="44718" y="0"/>
          <a:ext cx="1897726" cy="4058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kern="1200" dirty="0" smtClean="0"/>
            <a:t>雙手肥皂清潔，搓洗</a:t>
          </a:r>
          <a:r>
            <a:rPr lang="en-US" sz="2100" kern="1200" dirty="0" smtClean="0"/>
            <a:t>40~60</a:t>
          </a:r>
          <a:r>
            <a:rPr lang="zh-TW" sz="2100" kern="1200" dirty="0" smtClean="0"/>
            <a:t>秒</a:t>
          </a:r>
          <a:endParaRPr lang="zh-TW" sz="2100" kern="1200" dirty="0"/>
        </a:p>
      </dsp:txBody>
      <dsp:txXfrm>
        <a:off x="44718" y="1623500"/>
        <a:ext cx="1897726" cy="1623500"/>
      </dsp:txXfrm>
    </dsp:sp>
    <dsp:sp modelId="{ABC36116-B094-4AC0-AB7D-EA0384D5BF1D}">
      <dsp:nvSpPr>
        <dsp:cNvPr id="0" name=""/>
        <dsp:cNvSpPr/>
      </dsp:nvSpPr>
      <dsp:spPr>
        <a:xfrm>
          <a:off x="274891" y="243525"/>
          <a:ext cx="1351564" cy="13515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D0469-6282-46D2-934B-779681387FD5}">
      <dsp:nvSpPr>
        <dsp:cNvPr id="0" name=""/>
        <dsp:cNvSpPr/>
      </dsp:nvSpPr>
      <dsp:spPr>
        <a:xfrm>
          <a:off x="1956468" y="0"/>
          <a:ext cx="1897726" cy="4058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kern="1200" smtClean="0"/>
            <a:t>口罩要遮住口鼻、蓋住下巴  </a:t>
          </a:r>
          <a:endParaRPr lang="zh-TW" sz="2100" kern="1200"/>
        </a:p>
      </dsp:txBody>
      <dsp:txXfrm>
        <a:off x="1956468" y="1623500"/>
        <a:ext cx="1897726" cy="1623500"/>
      </dsp:txXfrm>
    </dsp:sp>
    <dsp:sp modelId="{3715175F-994C-4467-A4C0-E8B070F3DD84}">
      <dsp:nvSpPr>
        <dsp:cNvPr id="0" name=""/>
        <dsp:cNvSpPr/>
      </dsp:nvSpPr>
      <dsp:spPr>
        <a:xfrm>
          <a:off x="2229549" y="243525"/>
          <a:ext cx="1351564" cy="13515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58C73-0E0B-476F-982A-EA4E08DB8C9E}">
      <dsp:nvSpPr>
        <dsp:cNvPr id="0" name=""/>
        <dsp:cNvSpPr/>
      </dsp:nvSpPr>
      <dsp:spPr>
        <a:xfrm>
          <a:off x="3911126" y="0"/>
          <a:ext cx="1897726" cy="4058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kern="1200" dirty="0" smtClean="0"/>
            <a:t>噴</a:t>
          </a:r>
          <a:r>
            <a:rPr lang="en-US" sz="2100" kern="1200" dirty="0" smtClean="0"/>
            <a:t>75%</a:t>
          </a:r>
          <a:r>
            <a:rPr lang="zh-TW" sz="2100" kern="1200" dirty="0" smtClean="0"/>
            <a:t>酒精搓洗雙手</a:t>
          </a:r>
          <a:r>
            <a:rPr lang="en-US" sz="2100" kern="1200" dirty="0" smtClean="0"/>
            <a:t>20-30</a:t>
          </a:r>
          <a:r>
            <a:rPr lang="zh-TW" sz="2100" kern="1200" dirty="0" smtClean="0"/>
            <a:t>秒</a:t>
          </a:r>
          <a:endParaRPr lang="zh-TW" sz="2100" kern="1200" dirty="0"/>
        </a:p>
      </dsp:txBody>
      <dsp:txXfrm>
        <a:off x="3911126" y="1623500"/>
        <a:ext cx="1897726" cy="1623500"/>
      </dsp:txXfrm>
    </dsp:sp>
    <dsp:sp modelId="{BC3402C7-FFF4-49F2-A3AD-B0054294B170}">
      <dsp:nvSpPr>
        <dsp:cNvPr id="0" name=""/>
        <dsp:cNvSpPr/>
      </dsp:nvSpPr>
      <dsp:spPr>
        <a:xfrm>
          <a:off x="4184208" y="243525"/>
          <a:ext cx="1351564" cy="13515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74539-F719-4C62-8C89-167248C46B7F}">
      <dsp:nvSpPr>
        <dsp:cNvPr id="0" name=""/>
        <dsp:cNvSpPr/>
      </dsp:nvSpPr>
      <dsp:spPr>
        <a:xfrm>
          <a:off x="5865785" y="0"/>
          <a:ext cx="1897726" cy="4058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kern="1200" smtClean="0"/>
            <a:t>有發燒、呼吸道症狀速就醫</a:t>
          </a:r>
          <a:endParaRPr lang="zh-TW" sz="2100" kern="1200"/>
        </a:p>
      </dsp:txBody>
      <dsp:txXfrm>
        <a:off x="5865785" y="1623500"/>
        <a:ext cx="1897726" cy="1623500"/>
      </dsp:txXfrm>
    </dsp:sp>
    <dsp:sp modelId="{8A9B0425-1F3B-46E6-A72A-A729D9EA7087}">
      <dsp:nvSpPr>
        <dsp:cNvPr id="0" name=""/>
        <dsp:cNvSpPr/>
      </dsp:nvSpPr>
      <dsp:spPr>
        <a:xfrm>
          <a:off x="6138866" y="243525"/>
          <a:ext cx="1351564" cy="13515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621D9-1BBE-4D37-B8A2-0B5D4B18D123}">
      <dsp:nvSpPr>
        <dsp:cNvPr id="0" name=""/>
        <dsp:cNvSpPr/>
      </dsp:nvSpPr>
      <dsp:spPr>
        <a:xfrm>
          <a:off x="310612" y="3247000"/>
          <a:ext cx="7144096" cy="60881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62C83-50A4-45F4-97D7-6D645C96EB8D}">
      <dsp:nvSpPr>
        <dsp:cNvPr id="0" name=""/>
        <dsp:cNvSpPr/>
      </dsp:nvSpPr>
      <dsp:spPr>
        <a:xfrm>
          <a:off x="1245872" y="353048"/>
          <a:ext cx="1833363" cy="15533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50800">
            <a:schemeClr val="accent1">
              <a:tint val="50000"/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98D08BC-2215-4B92-93A9-DCC9E5EA07A5}">
      <dsp:nvSpPr>
        <dsp:cNvPr id="0" name=""/>
        <dsp:cNvSpPr/>
      </dsp:nvSpPr>
      <dsp:spPr>
        <a:xfrm>
          <a:off x="1245872" y="56849"/>
          <a:ext cx="1833363" cy="2674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900" kern="1200" smtClean="0"/>
            <a:t>室外至少</a:t>
          </a:r>
          <a:r>
            <a:rPr lang="en-US" sz="900" kern="1200" smtClean="0"/>
            <a:t>1</a:t>
          </a:r>
          <a:r>
            <a:rPr lang="zh-TW" sz="900" kern="1200" smtClean="0"/>
            <a:t>公尺</a:t>
          </a:r>
          <a:endParaRPr lang="zh-TW" sz="900" kern="1200"/>
        </a:p>
      </dsp:txBody>
      <dsp:txXfrm>
        <a:off x="1245872" y="56849"/>
        <a:ext cx="1833363" cy="267489"/>
      </dsp:txXfrm>
    </dsp:sp>
    <dsp:sp modelId="{2CC76E2C-F293-4DE8-B623-FB536F621F15}">
      <dsp:nvSpPr>
        <dsp:cNvPr id="0" name=""/>
        <dsp:cNvSpPr/>
      </dsp:nvSpPr>
      <dsp:spPr>
        <a:xfrm>
          <a:off x="4060869" y="353048"/>
          <a:ext cx="1833363" cy="15533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50800">
            <a:schemeClr val="accent1">
              <a:tint val="50000"/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DF6778A-A02F-4CAF-8D8C-D6C03822637B}">
      <dsp:nvSpPr>
        <dsp:cNvPr id="0" name=""/>
        <dsp:cNvSpPr/>
      </dsp:nvSpPr>
      <dsp:spPr>
        <a:xfrm>
          <a:off x="4060869" y="56849"/>
          <a:ext cx="1833363" cy="2674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900" kern="1200" smtClean="0"/>
            <a:t>大約</a:t>
          </a:r>
          <a:r>
            <a:rPr lang="en-US" sz="900" kern="1200" smtClean="0"/>
            <a:t>3</a:t>
          </a:r>
          <a:r>
            <a:rPr lang="zh-TW" sz="900" kern="1200" smtClean="0"/>
            <a:t>個步伐</a:t>
          </a:r>
          <a:endParaRPr lang="zh-TW" sz="900" kern="1200"/>
        </a:p>
      </dsp:txBody>
      <dsp:txXfrm>
        <a:off x="4060869" y="56849"/>
        <a:ext cx="1833363" cy="267489"/>
      </dsp:txXfrm>
    </dsp:sp>
    <dsp:sp modelId="{7293B036-D905-4049-92E9-2230816914ED}">
      <dsp:nvSpPr>
        <dsp:cNvPr id="0" name=""/>
        <dsp:cNvSpPr/>
      </dsp:nvSpPr>
      <dsp:spPr>
        <a:xfrm>
          <a:off x="1245872" y="2448504"/>
          <a:ext cx="1833363" cy="15533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50800">
            <a:schemeClr val="accent1">
              <a:tint val="50000"/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CECD7F-7EA6-41A9-B9A3-D051F56FAA0A}">
      <dsp:nvSpPr>
        <dsp:cNvPr id="0" name=""/>
        <dsp:cNvSpPr/>
      </dsp:nvSpPr>
      <dsp:spPr>
        <a:xfrm>
          <a:off x="1245872" y="2152304"/>
          <a:ext cx="1833363" cy="2674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900" kern="1200" smtClean="0"/>
            <a:t>室內至少</a:t>
          </a:r>
          <a:r>
            <a:rPr lang="en-US" sz="900" kern="1200" smtClean="0"/>
            <a:t>1.5</a:t>
          </a:r>
          <a:r>
            <a:rPr lang="zh-TW" sz="900" kern="1200" smtClean="0"/>
            <a:t>公尺</a:t>
          </a:r>
          <a:endParaRPr lang="zh-TW" sz="900" kern="1200"/>
        </a:p>
      </dsp:txBody>
      <dsp:txXfrm>
        <a:off x="1245872" y="2152304"/>
        <a:ext cx="1833363" cy="267489"/>
      </dsp:txXfrm>
    </dsp:sp>
    <dsp:sp modelId="{FC3B571E-0790-4040-8833-433EC8FE3800}">
      <dsp:nvSpPr>
        <dsp:cNvPr id="0" name=""/>
        <dsp:cNvSpPr/>
      </dsp:nvSpPr>
      <dsp:spPr>
        <a:xfrm>
          <a:off x="4032451" y="2448271"/>
          <a:ext cx="1833363" cy="15533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50800">
            <a:schemeClr val="accent1">
              <a:tint val="50000"/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7B66884-8909-45E1-A5D7-21FCC61DA10E}">
      <dsp:nvSpPr>
        <dsp:cNvPr id="0" name=""/>
        <dsp:cNvSpPr/>
      </dsp:nvSpPr>
      <dsp:spPr>
        <a:xfrm>
          <a:off x="4060869" y="2152304"/>
          <a:ext cx="1833363" cy="2674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1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900" kern="1200" dirty="0" smtClean="0"/>
            <a:t>大約手臂的兩倍長</a:t>
          </a:r>
          <a:endParaRPr lang="zh-TW" sz="900" kern="1200" dirty="0"/>
        </a:p>
      </dsp:txBody>
      <dsp:txXfrm>
        <a:off x="4060869" y="2152304"/>
        <a:ext cx="1833363" cy="267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A3DBC-E54C-41D0-AACC-ECA4CFEA60DB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79C3B-EA05-4890-A9B8-B98ED7D741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689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51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98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10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086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950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10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337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270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3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04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77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8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94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13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3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67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03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CFE5219-52B6-44C6-9A5B-DA8E5DDB8E3F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323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文鼎粗鋼筆行楷" panose="020B0602010101010101" pitchFamily="34" charset="-120"/>
          <a:ea typeface="文鼎粗鋼筆行楷" panose="020B0602010101010101" pitchFamily="34" charset="-120"/>
          <a:cs typeface="文鼎粗鋼筆行楷" panose="020B0602010101010101" pitchFamily="34" charset="-12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Algerian" panose="04020705040A02060702" pitchFamily="8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95983" y="-914401"/>
            <a:ext cx="7080026" cy="182880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764704"/>
            <a:ext cx="7080026" cy="1049867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打擊新冠病毒，守護健康你我有責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4824536" cy="41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307050"/>
              </p:ext>
            </p:extLst>
          </p:nvPr>
        </p:nvGraphicFramePr>
        <p:xfrm>
          <a:off x="685346" y="1732450"/>
          <a:ext cx="776532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16832"/>
            <a:ext cx="1472187" cy="14721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54" y="1916831"/>
            <a:ext cx="1472187" cy="147218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22" y="1916831"/>
            <a:ext cx="1472187" cy="147218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30" y="1916831"/>
            <a:ext cx="1472187" cy="1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保持社交距離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836359"/>
              </p:ext>
            </p:extLst>
          </p:nvPr>
        </p:nvGraphicFramePr>
        <p:xfrm>
          <a:off x="899592" y="1700808"/>
          <a:ext cx="776532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新型冠狀病毒 相關連結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8D5AFC-7898-46AE-928B-151FDBA2E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12776"/>
            <a:ext cx="7765322" cy="4058751"/>
          </a:xfrm>
        </p:spPr>
        <p:txBody>
          <a:bodyPr/>
          <a:lstStyle/>
          <a:p>
            <a:r>
              <a:rPr lang="zh-TW" altLang="en-US" dirty="0"/>
              <a:t>衛福部疾管署</a:t>
            </a:r>
          </a:p>
          <a:p>
            <a:r>
              <a:rPr lang="zh-TW" altLang="en-US" dirty="0"/>
              <a:t>掌握最新疫情</a:t>
            </a:r>
          </a:p>
          <a:p>
            <a:r>
              <a:rPr lang="zh-TW" altLang="en-US" dirty="0"/>
              <a:t>了解防疫議題</a:t>
            </a:r>
          </a:p>
          <a:p>
            <a:r>
              <a:rPr lang="zh-TW" altLang="en-US" dirty="0"/>
              <a:t>防疫小測驗</a:t>
            </a:r>
          </a:p>
          <a:p>
            <a:r>
              <a:rPr lang="zh-TW" altLang="en-US" dirty="0"/>
              <a:t>你的防疫觀念正確嗎？</a:t>
            </a:r>
          </a:p>
          <a:p>
            <a:r>
              <a:rPr lang="zh-TW" altLang="en-US" dirty="0"/>
              <a:t>擊敗新冠病毒，健康久久！</a:t>
            </a:r>
          </a:p>
        </p:txBody>
      </p:sp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毛玻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TM04033929[[fn=石板]]</Template>
  <TotalTime>1333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Calisto MT</vt:lpstr>
      <vt:lpstr>文鼎粗鋼筆行楷</vt:lpstr>
      <vt:lpstr>微軟正黑體</vt:lpstr>
      <vt:lpstr>新細明體</vt:lpstr>
      <vt:lpstr>Algerian</vt:lpstr>
      <vt:lpstr>Calibri</vt:lpstr>
      <vt:lpstr>Wingdings 2</vt:lpstr>
      <vt:lpstr>石板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52</cp:revision>
  <dcterms:created xsi:type="dcterms:W3CDTF">2014-02-08T16:25:00Z</dcterms:created>
  <dcterms:modified xsi:type="dcterms:W3CDTF">2022-11-15T07:57:56Z</dcterms:modified>
</cp:coreProperties>
</file>