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195E2-1024-4202-AF64-6931C796EB3B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3584-9A9D-4070-9EF8-912B88A19B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4074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195E2-1024-4202-AF64-6931C796EB3B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3584-9A9D-4070-9EF8-912B88A19B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3713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195E2-1024-4202-AF64-6931C796EB3B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3584-9A9D-4070-9EF8-912B88A19B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434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195E2-1024-4202-AF64-6931C796EB3B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3584-9A9D-4070-9EF8-912B88A19B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5230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195E2-1024-4202-AF64-6931C796EB3B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3584-9A9D-4070-9EF8-912B88A19B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8771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195E2-1024-4202-AF64-6931C796EB3B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3584-9A9D-4070-9EF8-912B88A19B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6343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195E2-1024-4202-AF64-6931C796EB3B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3584-9A9D-4070-9EF8-912B88A19B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0754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195E2-1024-4202-AF64-6931C796EB3B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3584-9A9D-4070-9EF8-912B88A19B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6429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195E2-1024-4202-AF64-6931C796EB3B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3584-9A9D-4070-9EF8-912B88A19B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8700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195E2-1024-4202-AF64-6931C796EB3B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3584-9A9D-4070-9EF8-912B88A19B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3086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195E2-1024-4202-AF64-6931C796EB3B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E3584-9A9D-4070-9EF8-912B88A19B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8024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00000">
              <a:srgbClr val="0099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195E2-1024-4202-AF64-6931C796EB3B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E3584-9A9D-4070-9EF8-912B88A19B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6098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請你猜一猜</a:t>
            </a:r>
            <a:endParaRPr lang="zh-TW" altLang="en-US" dirty="0"/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5175068" y="4180115"/>
            <a:ext cx="1841863" cy="888274"/>
          </a:xfrm>
          <a:prstGeom prst="roundRect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  <a:endParaRPr lang="zh-TW" altLang="en-US" sz="440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256797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綠豆哪裡人？</a:t>
            </a:r>
            <a:endParaRPr lang="zh-TW" altLang="en-US" dirty="0"/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5279572" y="4349933"/>
            <a:ext cx="1841863" cy="888274"/>
          </a:xfrm>
          <a:prstGeom prst="roundRect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台</a:t>
            </a:r>
            <a:r>
              <a:rPr lang="zh-TW" altLang="en-US" sz="4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南</a:t>
            </a: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8828314" y="4349935"/>
            <a:ext cx="1841863" cy="888274"/>
          </a:xfrm>
          <a:prstGeom prst="roundRect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高</a:t>
            </a:r>
            <a:r>
              <a:rPr lang="zh-TW" altLang="en-US" sz="4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雄</a:t>
            </a:r>
          </a:p>
        </p:txBody>
      </p:sp>
      <p:sp>
        <p:nvSpPr>
          <p:cNvPr id="5" name="圓角矩形 4">
            <a:hlinkClick r:id="rId2" action="ppaction://hlinksldjump"/>
          </p:cNvPr>
          <p:cNvSpPr/>
          <p:nvPr/>
        </p:nvSpPr>
        <p:spPr>
          <a:xfrm>
            <a:off x="1743891" y="4349933"/>
            <a:ext cx="1841863" cy="888274"/>
          </a:xfrm>
          <a:prstGeom prst="roundRect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嘉義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5681818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5472333" y="253219"/>
            <a:ext cx="5697415" cy="4135901"/>
          </a:xfrm>
          <a:prstGeom prst="irregularSeal2">
            <a:avLst/>
          </a:prstGeom>
          <a:gradFill>
            <a:gsLst>
              <a:gs pos="0">
                <a:srgbClr val="FF0000"/>
              </a:gs>
              <a:gs pos="50000">
                <a:schemeClr val="accent2">
                  <a:satMod val="110000"/>
                  <a:lumMod val="100000"/>
                  <a:shade val="100000"/>
                </a:schemeClr>
              </a:gs>
              <a:gs pos="100000">
                <a:schemeClr val="bg1"/>
              </a:gs>
            </a:gsLst>
          </a:gra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答錯了！</a:t>
            </a:r>
            <a:endParaRPr lang="zh-TW" altLang="en-US" sz="5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2954" y="945617"/>
            <a:ext cx="4065564" cy="4318532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5175069" y="5617094"/>
            <a:ext cx="1841863" cy="888274"/>
          </a:xfrm>
          <a:prstGeom prst="roundRect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重</a:t>
            </a:r>
            <a:r>
              <a:rPr lang="zh-TW" altLang="en-US" sz="4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22547798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>
            <a:off x="1786596" y="836750"/>
            <a:ext cx="4332849" cy="3432517"/>
          </a:xfrm>
          <a:prstGeom prst="wedgeEllipseCallout">
            <a:avLst>
              <a:gd name="adj1" fmla="val 56440"/>
              <a:gd name="adj2" fmla="val 31762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答對了！</a:t>
            </a:r>
            <a:endParaRPr lang="zh-TW" altLang="en-US" sz="5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3486" y="2053883"/>
            <a:ext cx="5634399" cy="3868060"/>
          </a:xfrm>
          <a:prstGeom prst="rect">
            <a:avLst/>
          </a:prstGeom>
        </p:spPr>
      </p:pic>
      <p:sp>
        <p:nvSpPr>
          <p:cNvPr id="4" name="橢圓形圖說文字 3"/>
          <p:cNvSpPr/>
          <p:nvPr/>
        </p:nvSpPr>
        <p:spPr>
          <a:xfrm>
            <a:off x="8104993" y="653870"/>
            <a:ext cx="3882683" cy="2018992"/>
          </a:xfrm>
          <a:prstGeom prst="wedgeEllipseCallou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叫你第一名！</a:t>
            </a:r>
          </a:p>
        </p:txBody>
      </p:sp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5175069" y="5510238"/>
            <a:ext cx="1841863" cy="888274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再見</a:t>
            </a:r>
          </a:p>
        </p:txBody>
      </p:sp>
    </p:spTree>
    <p:extLst>
      <p:ext uri="{BB962C8B-B14F-4D97-AF65-F5344CB8AC3E}">
        <p14:creationId xmlns:p14="http://schemas.microsoft.com/office/powerpoint/2010/main" val="30072637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27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文鼎甜妞體P</vt:lpstr>
      <vt:lpstr>新細明體</vt:lpstr>
      <vt:lpstr>Arial</vt:lpstr>
      <vt:lpstr>Calibri</vt:lpstr>
      <vt:lpstr>Calibri Light</vt:lpstr>
      <vt:lpstr>Office 佈景主題</vt:lpstr>
      <vt:lpstr>請你猜一猜</vt:lpstr>
      <vt:lpstr>綠豆哪裡人？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請你猜一猜</dc:title>
  <dc:creator>Windows 使用者</dc:creator>
  <cp:lastModifiedBy>Windows 使用者</cp:lastModifiedBy>
  <cp:revision>7</cp:revision>
  <dcterms:created xsi:type="dcterms:W3CDTF">2022-10-18T07:38:42Z</dcterms:created>
  <dcterms:modified xsi:type="dcterms:W3CDTF">2022-11-01T07:43:41Z</dcterms:modified>
</cp:coreProperties>
</file>