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89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24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14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5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88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43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82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69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44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74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03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61000">
              <a:schemeClr val="accent6">
                <a:lumMod val="40000"/>
                <a:lumOff val="60000"/>
              </a:schemeClr>
            </a:gs>
            <a:gs pos="0">
              <a:srgbClr val="7030A0"/>
            </a:gs>
            <a:gs pos="45000">
              <a:schemeClr val="accent1">
                <a:lumMod val="40000"/>
                <a:lumOff val="60000"/>
              </a:schemeClr>
            </a:gs>
            <a:gs pos="78000">
              <a:schemeClr val="accent4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F9FAB-43A2-4439-9BEC-9AFA7D685AD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3C03E-5918-40E8-B2AB-1450517E1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67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大家一起來猜一猜吧</a:t>
            </a:r>
            <a:r>
              <a:rPr lang="en-US" altLang="zh-TW" dirty="0" smtClean="0"/>
              <a:t>!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049486" y="3670663"/>
            <a:ext cx="2886891" cy="1750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開始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5046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小時候會看的卡通是甚麼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1606733" y="3187337"/>
            <a:ext cx="2050868" cy="1214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小豬佩琪</a:t>
            </a:r>
            <a:endParaRPr lang="zh-TW" altLang="en-US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4310744" y="3187337"/>
            <a:ext cx="2050868" cy="1214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可愛巧虎島</a:t>
            </a:r>
            <a:endParaRPr lang="zh-TW" altLang="en-US" dirty="0"/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7419702" y="3187337"/>
            <a:ext cx="2076995" cy="12017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旺旺隊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22321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795451" y="613954"/>
            <a:ext cx="4715692" cy="1410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zh-TW" altLang="en-US" dirty="0" smtClean="0"/>
              <a:t>！真厲害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193" y="2334803"/>
            <a:ext cx="3924300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6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31029" y="744583"/>
            <a:ext cx="5159828" cy="1489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zh-TW" altLang="en-US" dirty="0" smtClean="0"/>
              <a:t>！好可惜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52" y="2403566"/>
            <a:ext cx="5155111" cy="4077224"/>
          </a:xfrm>
          <a:prstGeom prst="rect">
            <a:avLst/>
          </a:prstGeom>
        </p:spPr>
      </p:pic>
      <p:sp>
        <p:nvSpPr>
          <p:cNvPr id="4" name="橢圓 3"/>
          <p:cNvSpPr/>
          <p:nvPr/>
        </p:nvSpPr>
        <p:spPr>
          <a:xfrm>
            <a:off x="6753497" y="3200400"/>
            <a:ext cx="3500846" cy="2272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52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44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  大家一起來猜一猜吧! </vt:lpstr>
      <vt:lpstr>小時候會看的卡通是甚麼?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8</cp:revision>
  <dcterms:created xsi:type="dcterms:W3CDTF">2022-10-18T07:54:40Z</dcterms:created>
  <dcterms:modified xsi:type="dcterms:W3CDTF">2022-11-01T07:56:35Z</dcterms:modified>
</cp:coreProperties>
</file>