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0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D6C2"/>
    <a:srgbClr val="96BCE6"/>
    <a:srgbClr val="FFB9B9"/>
    <a:srgbClr val="CC00CC"/>
    <a:srgbClr val="FF9933"/>
    <a:srgbClr val="EA9E14"/>
    <a:srgbClr val="F4A10C"/>
    <a:srgbClr val="FEC200"/>
    <a:srgbClr val="E615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04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6546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6116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9333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191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98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847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9815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1024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759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304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5593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3035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978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573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824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421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FCB7802-F59A-4C76-A0EF-06A3616DD198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A9D7FF1-0CBA-46BD-AB39-CA709F6FC8C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93345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23000">
              <a:srgbClr val="E615EB"/>
            </a:gs>
            <a:gs pos="99000">
              <a:srgbClr val="7030A0"/>
            </a:gs>
            <a:gs pos="80000">
              <a:srgbClr val="FEC2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請 大 家 猜 猜 看          </a:t>
            </a:r>
            <a:endParaRPr lang="zh-TW" altLang="en-US" dirty="0"/>
          </a:p>
        </p:txBody>
      </p:sp>
      <p:sp>
        <p:nvSpPr>
          <p:cNvPr id="2" name="圓角矩形 1"/>
          <p:cNvSpPr/>
          <p:nvPr/>
        </p:nvSpPr>
        <p:spPr>
          <a:xfrm>
            <a:off x="4219303" y="3409405"/>
            <a:ext cx="2756263" cy="1737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rgbClr val="CC00CC"/>
                </a:solidFill>
              </a:rPr>
              <a:t>開始 </a:t>
            </a:r>
            <a:endParaRPr lang="zh-TW" altLang="en-US" sz="6600" dirty="0">
              <a:solidFill>
                <a:srgbClr val="CC00CC"/>
              </a:solidFill>
            </a:endParaRPr>
          </a:p>
        </p:txBody>
      </p:sp>
      <p:sp>
        <p:nvSpPr>
          <p:cNvPr id="3" name="橢圓 2"/>
          <p:cNvSpPr/>
          <p:nvPr/>
        </p:nvSpPr>
        <p:spPr>
          <a:xfrm>
            <a:off x="5394960" y="3944983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9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23000">
              <a:srgbClr val="F4A10C"/>
            </a:gs>
            <a:gs pos="51000">
              <a:srgbClr val="FF9933"/>
            </a:gs>
            <a:gs pos="80000">
              <a:srgbClr val="EA9E14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19160612">
            <a:off x="-184847" y="15930"/>
            <a:ext cx="3986435" cy="2456001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9600" dirty="0" smtClean="0"/>
              <a:t>        </a:t>
            </a:r>
            <a:r>
              <a:rPr lang="zh-TW" altLang="en-US" sz="6000" dirty="0" smtClean="0"/>
              <a:t>              猜    一    猜</a:t>
            </a:r>
            <a:endParaRPr lang="zh-TW" altLang="en-US" sz="6000" dirty="0"/>
          </a:p>
        </p:txBody>
      </p:sp>
      <p:sp>
        <p:nvSpPr>
          <p:cNvPr id="3" name="圓角矩形 2"/>
          <p:cNvSpPr/>
          <p:nvPr/>
        </p:nvSpPr>
        <p:spPr>
          <a:xfrm>
            <a:off x="1703867" y="4297679"/>
            <a:ext cx="2220686" cy="13324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600" dirty="0" smtClean="0"/>
              <a:t>82</a:t>
            </a:r>
            <a:endParaRPr lang="zh-TW" altLang="en-US" sz="6600" dirty="0"/>
          </a:p>
        </p:txBody>
      </p:sp>
      <p:sp>
        <p:nvSpPr>
          <p:cNvPr id="4" name="圓角矩形 3"/>
          <p:cNvSpPr/>
          <p:nvPr/>
        </p:nvSpPr>
        <p:spPr>
          <a:xfrm>
            <a:off x="5136551" y="4297679"/>
            <a:ext cx="2364377" cy="14238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7200" dirty="0" smtClean="0"/>
              <a:t>32</a:t>
            </a:r>
            <a:endParaRPr lang="zh-TW" altLang="en-US" sz="7200" dirty="0"/>
          </a:p>
        </p:txBody>
      </p:sp>
      <p:sp>
        <p:nvSpPr>
          <p:cNvPr id="5" name="圓角矩形 4"/>
          <p:cNvSpPr/>
          <p:nvPr/>
        </p:nvSpPr>
        <p:spPr>
          <a:xfrm>
            <a:off x="8921932" y="4245428"/>
            <a:ext cx="2155371" cy="15283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7200" dirty="0" smtClean="0"/>
              <a:t>56</a:t>
            </a:r>
            <a:endParaRPr lang="zh-TW" altLang="en-US" sz="7200" dirty="0"/>
          </a:p>
        </p:txBody>
      </p:sp>
      <p:sp>
        <p:nvSpPr>
          <p:cNvPr id="6" name="流程圖: 程序 5"/>
          <p:cNvSpPr/>
          <p:nvPr/>
        </p:nvSpPr>
        <p:spPr>
          <a:xfrm>
            <a:off x="4120554" y="251153"/>
            <a:ext cx="3037114" cy="113351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紅  衣  小  女  孩</a:t>
            </a:r>
            <a:endParaRPr lang="zh-TW" altLang="en-US" sz="2800" dirty="0"/>
          </a:p>
        </p:txBody>
      </p:sp>
      <p:sp>
        <p:nvSpPr>
          <p:cNvPr id="9" name="橢圓形圖說文字 8"/>
          <p:cNvSpPr/>
          <p:nvPr/>
        </p:nvSpPr>
        <p:spPr>
          <a:xfrm>
            <a:off x="7876903" y="1384663"/>
            <a:ext cx="3578561" cy="195942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什麼時候出現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7423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0" y="163286"/>
            <a:ext cx="4741817" cy="3624942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哈哈</a:t>
            </a:r>
            <a:endParaRPr lang="zh-TW" altLang="en-US" sz="5400" dirty="0"/>
          </a:p>
        </p:txBody>
      </p:sp>
      <p:sp>
        <p:nvSpPr>
          <p:cNvPr id="6" name="橢圓 5"/>
          <p:cNvSpPr/>
          <p:nvPr/>
        </p:nvSpPr>
        <p:spPr>
          <a:xfrm>
            <a:off x="4552406" y="1975757"/>
            <a:ext cx="3905793" cy="36706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YOU         NO      smart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  <p:sp>
        <p:nvSpPr>
          <p:cNvPr id="3" name="雲朵形圖說文字 2"/>
          <p:cNvSpPr/>
          <p:nvPr/>
        </p:nvSpPr>
        <p:spPr>
          <a:xfrm>
            <a:off x="8268787" y="287382"/>
            <a:ext cx="2690949" cy="1879745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答錯了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07354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0000">
              <a:srgbClr val="96BCE6"/>
            </a:gs>
            <a:gs pos="0">
              <a:srgbClr val="FFB9B9"/>
            </a:gs>
            <a:gs pos="100000">
              <a:srgbClr val="96D6C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85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69</TotalTime>
  <Words>31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Tw Cen MT</vt:lpstr>
      <vt:lpstr>新細明體</vt:lpstr>
      <vt:lpstr>Arial</vt:lpstr>
      <vt:lpstr>小水滴</vt:lpstr>
      <vt:lpstr>請 大 家 猜 猜 看          </vt:lpstr>
      <vt:lpstr>                       猜    一    猜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 大 家 猜 猜 看</dc:title>
  <dc:creator>Windows 使用者</dc:creator>
  <cp:lastModifiedBy>Windows 使用者</cp:lastModifiedBy>
  <cp:revision>10</cp:revision>
  <dcterms:created xsi:type="dcterms:W3CDTF">2022-10-18T07:39:36Z</dcterms:created>
  <dcterms:modified xsi:type="dcterms:W3CDTF">2022-11-01T07:57:57Z</dcterms:modified>
</cp:coreProperties>
</file>