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99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07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592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86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30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64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32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91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25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05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7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45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982D8-E70B-4955-8FF2-764549F40D8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388CF-269D-49D4-88F9-3FEFAF0D04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8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7">
              <a:srgbClr val="FFFFFF"/>
            </a:gs>
            <a:gs pos="56000">
              <a:srgbClr val="FFE6FF"/>
            </a:gs>
            <a:gs pos="12000">
              <a:srgbClr val="FFCCFF"/>
            </a:gs>
            <a:gs pos="82000">
              <a:srgbClr val="99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343442" y="450166"/>
            <a:ext cx="8333936" cy="1420838"/>
          </a:xfrm>
        </p:spPr>
        <p:txBody>
          <a:bodyPr/>
          <a:lstStyle/>
          <a:p>
            <a:r>
              <a:rPr lang="zh-TW" altLang="en-US" dirty="0" smtClean="0"/>
              <a:t>大家來猜</a:t>
            </a:r>
            <a:r>
              <a:rPr lang="zh-TW" altLang="en-US" smtClean="0"/>
              <a:t>猜看？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650379" y="4493623"/>
            <a:ext cx="1998616" cy="97971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8901613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CCFF"/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你最喜歡的食物？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358536" y="4036424"/>
            <a:ext cx="2259875" cy="133241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西瓜 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691155" y="4036424"/>
            <a:ext cx="2155372" cy="1332410"/>
          </a:xfrm>
          <a:prstGeom prst="roundRect">
            <a:avLst>
              <a:gd name="adj" fmla="val 2156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木瓜</a:t>
            </a:r>
            <a:endParaRPr lang="zh-TW" altLang="en-US" sz="44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5042263" y="3984171"/>
            <a:ext cx="2246811" cy="13846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橘子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772129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爆炸 1 2"/>
          <p:cNvSpPr/>
          <p:nvPr/>
        </p:nvSpPr>
        <p:spPr>
          <a:xfrm>
            <a:off x="5421086" y="1790645"/>
            <a:ext cx="3657600" cy="262563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16" y="1986588"/>
            <a:ext cx="2999657" cy="3186303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5734592" y="5172891"/>
            <a:ext cx="1998619" cy="12540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previousslide"/>
              </a:rPr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12801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617" y="2262863"/>
            <a:ext cx="4035109" cy="3367229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5368834" y="2147889"/>
            <a:ext cx="4193177" cy="267230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6884127" y="5081456"/>
            <a:ext cx="2834639" cy="13715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遊戲結束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4212395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大家來猜猜看？</vt:lpstr>
      <vt:lpstr>你最喜歡的食物？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</dc:title>
  <dc:creator>Windows 使用者</dc:creator>
  <cp:lastModifiedBy>Windows 使用者</cp:lastModifiedBy>
  <cp:revision>10</cp:revision>
  <dcterms:created xsi:type="dcterms:W3CDTF">2022-10-18T07:39:02Z</dcterms:created>
  <dcterms:modified xsi:type="dcterms:W3CDTF">2022-11-01T07:55:00Z</dcterms:modified>
</cp:coreProperties>
</file>