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6E44-3493-4143-AFBE-22883F3027D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3FBE-5282-4D56-BA07-085675AF7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485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6E44-3493-4143-AFBE-22883F3027D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3FBE-5282-4D56-BA07-085675AF7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0661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6E44-3493-4143-AFBE-22883F3027D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3FBE-5282-4D56-BA07-085675AF7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1896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6E44-3493-4143-AFBE-22883F3027D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3FBE-5282-4D56-BA07-085675AF7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4947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6E44-3493-4143-AFBE-22883F3027D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3FBE-5282-4D56-BA07-085675AF7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44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6E44-3493-4143-AFBE-22883F3027D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3FBE-5282-4D56-BA07-085675AF7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69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6E44-3493-4143-AFBE-22883F3027D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3FBE-5282-4D56-BA07-085675AF7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5349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6E44-3493-4143-AFBE-22883F3027D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3FBE-5282-4D56-BA07-085675AF7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6218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6E44-3493-4143-AFBE-22883F3027D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3FBE-5282-4D56-BA07-085675AF7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2103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6E44-3493-4143-AFBE-22883F3027D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3FBE-5282-4D56-BA07-085675AF7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3785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6E44-3493-4143-AFBE-22883F3027D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3FBE-5282-4D56-BA07-085675AF7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979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24000">
              <a:schemeClr val="accent2">
                <a:lumMod val="40000"/>
                <a:lumOff val="60000"/>
              </a:schemeClr>
            </a:gs>
            <a:gs pos="75000">
              <a:schemeClr val="accent1">
                <a:lumMod val="40000"/>
                <a:lumOff val="60000"/>
              </a:schemeClr>
            </a:gs>
            <a:gs pos="50000">
              <a:schemeClr val="accent4">
                <a:lumMod val="40000"/>
                <a:lumOff val="60000"/>
              </a:schemeClr>
            </a:gs>
            <a:gs pos="100000">
              <a:srgbClr val="7030A0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96E44-3493-4143-AFBE-22883F3027D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43FBE-5282-4D56-BA07-085675AF7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7923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大家來猜一猜？</a:t>
            </a:r>
            <a:endParaRPr lang="zh-TW" altLang="en-US" dirty="0"/>
          </a:p>
        </p:txBody>
      </p:sp>
      <p:sp>
        <p:nvSpPr>
          <p:cNvPr id="2" name="橢圓 1"/>
          <p:cNvSpPr/>
          <p:nvPr/>
        </p:nvSpPr>
        <p:spPr>
          <a:xfrm>
            <a:off x="2677885" y="2808514"/>
            <a:ext cx="5434149" cy="32657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hlinkClick r:id="" action="ppaction://hlinkshowjump?jump=nextslide"/>
                <a:hlinkMouseOver r:id="" action="ppaction://hlinkshowjump?jump=nextslide"/>
              </a:rPr>
              <a:t>開</a:t>
            </a:r>
            <a:r>
              <a:rPr lang="zh-TW" altLang="en-US" sz="9600" dirty="0">
                <a:hlinkClick r:id="" action="ppaction://hlinkshowjump?jump=nextslide"/>
                <a:hlinkMouseOver r:id="" action="ppaction://hlinkshowjump?jump=nextslide"/>
              </a:rPr>
              <a:t>始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106884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99012" y="273684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4000" dirty="0" smtClean="0"/>
              <a:t>我最喜歡的運動是什麼？</a:t>
            </a:r>
            <a:endParaRPr lang="zh-TW" altLang="en-US" sz="4000" dirty="0"/>
          </a:p>
        </p:txBody>
      </p:sp>
      <p:sp>
        <p:nvSpPr>
          <p:cNvPr id="7" name="圓角矩形 6"/>
          <p:cNvSpPr/>
          <p:nvPr/>
        </p:nvSpPr>
        <p:spPr>
          <a:xfrm>
            <a:off x="7968342" y="4698273"/>
            <a:ext cx="2050868" cy="12670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solidFill>
                  <a:schemeClr val="bg1"/>
                </a:solidFill>
                <a:hlinkClick r:id="" action="ppaction://hlinkshowjump?jump=lastslide"/>
              </a:rPr>
              <a:t>躲避</a:t>
            </a:r>
            <a:r>
              <a:rPr lang="zh-TW" altLang="en-US" sz="4400" b="1" dirty="0">
                <a:solidFill>
                  <a:schemeClr val="bg1"/>
                </a:solidFill>
                <a:hlinkClick r:id="" action="ppaction://hlinkshowjump?jump=lastslide"/>
              </a:rPr>
              <a:t>球</a:t>
            </a:r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hlinkClick r:id="" action="ppaction://hlinkshowjump?jump=lastslide"/>
              </a:rPr>
              <a:t> 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5020491" y="4698274"/>
            <a:ext cx="2050868" cy="12670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bg1"/>
                </a:solidFill>
                <a:hlinkClick r:id="" action="ppaction://hlinkshowjump?jump=nextslide"/>
              </a:rPr>
              <a:t>乒乓球</a:t>
            </a:r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1537063" y="4698274"/>
            <a:ext cx="2050868" cy="12670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solidFill>
                  <a:schemeClr val="bg1"/>
                </a:solidFill>
                <a:hlinkClick r:id="" action="ppaction://hlinkshowjump?jump=nextslide"/>
              </a:rPr>
              <a:t>羽毛球</a:t>
            </a:r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46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315788" y="3648892"/>
            <a:ext cx="5560423" cy="30131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重來</a:t>
            </a:r>
            <a:endParaRPr lang="zh-TW" altLang="en-US" sz="96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08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向右箭號 2"/>
          <p:cNvSpPr/>
          <p:nvPr/>
        </p:nvSpPr>
        <p:spPr>
          <a:xfrm>
            <a:off x="4206240" y="3853543"/>
            <a:ext cx="4180114" cy="17504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smtClean="0"/>
              <a:t>結束</a:t>
            </a:r>
            <a:endParaRPr lang="zh-TW" altLang="en-US" sz="7200"/>
          </a:p>
        </p:txBody>
      </p:sp>
      <p:sp>
        <p:nvSpPr>
          <p:cNvPr id="7" name="雲朵形 6"/>
          <p:cNvSpPr/>
          <p:nvPr/>
        </p:nvSpPr>
        <p:spPr>
          <a:xfrm>
            <a:off x="9117874" y="2286000"/>
            <a:ext cx="3074126" cy="2090057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好棒棒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407616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26</Words>
  <Application>Microsoft Office PowerPoint</Application>
  <PresentationFormat>寬螢幕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                       大家來猜一猜？</vt:lpstr>
      <vt:lpstr>我最喜歡的運動是什麼？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大家來猜一猜</dc:title>
  <dc:creator>Windows 使用者</dc:creator>
  <cp:lastModifiedBy>Windows 使用者</cp:lastModifiedBy>
  <cp:revision>11</cp:revision>
  <dcterms:created xsi:type="dcterms:W3CDTF">2022-10-18T07:39:40Z</dcterms:created>
  <dcterms:modified xsi:type="dcterms:W3CDTF">2022-11-01T07:56:38Z</dcterms:modified>
</cp:coreProperties>
</file>