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99FF"/>
    <a:srgbClr val="7BAFDF"/>
    <a:srgbClr val="6C6CF0"/>
    <a:srgbClr val="D698DC"/>
    <a:srgbClr val="D07FDD"/>
    <a:srgbClr val="FCF5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B3753-AC83-4FE8-805D-D17850E67FD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31335-6024-4ACB-8CF5-EEA3F21B76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2274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B3753-AC83-4FE8-805D-D17850E67FD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31335-6024-4ACB-8CF5-EEA3F21B76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1530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B3753-AC83-4FE8-805D-D17850E67FD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31335-6024-4ACB-8CF5-EEA3F21B76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5307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B3753-AC83-4FE8-805D-D17850E67FD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31335-6024-4ACB-8CF5-EEA3F21B76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1414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B3753-AC83-4FE8-805D-D17850E67FD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31335-6024-4ACB-8CF5-EEA3F21B76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5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B3753-AC83-4FE8-805D-D17850E67FD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31335-6024-4ACB-8CF5-EEA3F21B76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4379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B3753-AC83-4FE8-805D-D17850E67FD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31335-6024-4ACB-8CF5-EEA3F21B76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517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B3753-AC83-4FE8-805D-D17850E67FD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31335-6024-4ACB-8CF5-EEA3F21B76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162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B3753-AC83-4FE8-805D-D17850E67FD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31335-6024-4ACB-8CF5-EEA3F21B76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3525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B3753-AC83-4FE8-805D-D17850E67FD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31335-6024-4ACB-8CF5-EEA3F21B76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8423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B3753-AC83-4FE8-805D-D17850E67FD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31335-6024-4ACB-8CF5-EEA3F21B76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1727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">
              <a:srgbClr val="D698DC"/>
            </a:gs>
            <a:gs pos="74000">
              <a:srgbClr val="7BAFDF"/>
            </a:gs>
            <a:gs pos="51000">
              <a:srgbClr val="6C6CF0"/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B3753-AC83-4FE8-805D-D17850E67FD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31335-6024-4ACB-8CF5-EEA3F21B76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899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">
              <a:srgbClr val="D698DC"/>
            </a:gs>
            <a:gs pos="74000">
              <a:srgbClr val="7BAFDF"/>
            </a:gs>
            <a:gs pos="51000">
              <a:srgbClr val="6C6CF0"/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我們一起來猜一猜吧！</a:t>
            </a:r>
            <a:endParaRPr lang="zh-TW" altLang="en-US" dirty="0"/>
          </a:p>
        </p:txBody>
      </p:sp>
      <p:sp>
        <p:nvSpPr>
          <p:cNvPr id="3" name="按鈕形 2"/>
          <p:cNvSpPr/>
          <p:nvPr/>
        </p:nvSpPr>
        <p:spPr>
          <a:xfrm>
            <a:off x="5772040" y="3461657"/>
            <a:ext cx="2196303" cy="147349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中特圓" panose="020B0609010101010101" pitchFamily="49" charset="-120"/>
                <a:ea typeface="文鼎中特圓" panose="020B0609010101010101" pitchFamily="49" charset="-120"/>
                <a:hlinkClick r:id="" action="ppaction://hlinkshowjump?jump=nextslide"/>
              </a:rPr>
              <a:t>開始</a:t>
            </a:r>
            <a:endParaRPr lang="zh-TW" altLang="en-US" sz="44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777" y="2951117"/>
            <a:ext cx="27940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9853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1" name="雲朵形 10"/>
          <p:cNvSpPr/>
          <p:nvPr/>
        </p:nvSpPr>
        <p:spPr>
          <a:xfrm>
            <a:off x="1267097" y="4049486"/>
            <a:ext cx="2011680" cy="143691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雲朵形 11"/>
          <p:cNvSpPr/>
          <p:nvPr/>
        </p:nvSpPr>
        <p:spPr>
          <a:xfrm>
            <a:off x="5368833" y="4049486"/>
            <a:ext cx="2129246" cy="138466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C299FF"/>
              </a:solidFill>
            </a:endParaRPr>
          </a:p>
        </p:txBody>
      </p:sp>
      <p:sp>
        <p:nvSpPr>
          <p:cNvPr id="13" name="雲朵形 12"/>
          <p:cNvSpPr/>
          <p:nvPr/>
        </p:nvSpPr>
        <p:spPr>
          <a:xfrm>
            <a:off x="9157064" y="4049486"/>
            <a:ext cx="1985554" cy="141078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200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392" y="1564095"/>
            <a:ext cx="3743621" cy="4131310"/>
          </a:xfrm>
          <a:prstGeom prst="rect">
            <a:avLst/>
          </a:prstGeom>
        </p:spPr>
      </p:pic>
      <p:sp>
        <p:nvSpPr>
          <p:cNvPr id="5" name="雲朵形圖說文字 4"/>
          <p:cNvSpPr/>
          <p:nvPr/>
        </p:nvSpPr>
        <p:spPr>
          <a:xfrm>
            <a:off x="5799909" y="1564095"/>
            <a:ext cx="4049485" cy="279889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答錯</a:t>
            </a:r>
            <a:r>
              <a:rPr lang="en-US" altLang="zh-TW" sz="4000" dirty="0" smtClean="0"/>
              <a:t>!</a:t>
            </a:r>
            <a:r>
              <a:rPr lang="zh-TW" altLang="en-US" sz="4000" dirty="0" smtClean="0"/>
              <a:t>在加油</a:t>
            </a:r>
            <a:r>
              <a:rPr lang="en-US" altLang="zh-TW" sz="4000" dirty="0" smtClean="0"/>
              <a:t>!!!</a:t>
            </a:r>
            <a:endParaRPr lang="zh-TW" altLang="en-US" sz="4000" dirty="0"/>
          </a:p>
        </p:txBody>
      </p:sp>
      <p:sp>
        <p:nvSpPr>
          <p:cNvPr id="3" name="雲朵形 2"/>
          <p:cNvSpPr/>
          <p:nvPr/>
        </p:nvSpPr>
        <p:spPr>
          <a:xfrm>
            <a:off x="6949440" y="5185954"/>
            <a:ext cx="2129246" cy="141078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重來</a:t>
            </a:r>
            <a:endParaRPr lang="zh-TW" altLang="en-US" sz="3600" dirty="0">
              <a:solidFill>
                <a:schemeClr val="tx1">
                  <a:lumMod val="95000"/>
                  <a:lumOff val="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9035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343" y="1384663"/>
            <a:ext cx="5056188" cy="4219302"/>
          </a:xfrm>
          <a:prstGeom prst="rect">
            <a:avLst/>
          </a:prstGeom>
        </p:spPr>
      </p:pic>
      <p:sp>
        <p:nvSpPr>
          <p:cNvPr id="5" name="波浪 4"/>
          <p:cNvSpPr/>
          <p:nvPr/>
        </p:nvSpPr>
        <p:spPr>
          <a:xfrm>
            <a:off x="7027817" y="1907177"/>
            <a:ext cx="3200400" cy="2050868"/>
          </a:xfrm>
          <a:prstGeom prst="wave">
            <a:avLst>
              <a:gd name="adj1" fmla="val 12500"/>
              <a:gd name="adj2" fmla="val -4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答對啦</a:t>
            </a:r>
            <a:r>
              <a:rPr lang="en-US" altLang="zh-TW" sz="3600" dirty="0" smtClean="0"/>
              <a:t>!</a:t>
            </a:r>
            <a:r>
              <a:rPr lang="zh-TW" altLang="en-US" sz="3600" dirty="0" smtClean="0"/>
              <a:t>你好棒</a:t>
            </a:r>
            <a:r>
              <a:rPr lang="en-US" altLang="zh-TW" sz="3600" dirty="0" smtClean="0"/>
              <a:t>!!!</a:t>
            </a:r>
            <a:endParaRPr lang="zh-TW" altLang="en-US" sz="3600" dirty="0"/>
          </a:p>
        </p:txBody>
      </p:sp>
      <p:sp>
        <p:nvSpPr>
          <p:cNvPr id="4" name="雲朵形 3"/>
          <p:cNvSpPr/>
          <p:nvPr/>
        </p:nvSpPr>
        <p:spPr>
          <a:xfrm>
            <a:off x="7328263" y="4807130"/>
            <a:ext cx="2109652" cy="1593669"/>
          </a:xfrm>
          <a:prstGeom prst="cloud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再見</a:t>
            </a:r>
            <a:endParaRPr lang="zh-TW" altLang="en-US" sz="3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3686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25</Words>
  <Application>Microsoft Office PowerPoint</Application>
  <PresentationFormat>寬螢幕</PresentationFormat>
  <Paragraphs>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文鼎中特圓</vt:lpstr>
      <vt:lpstr>文鼎甜妞體P</vt:lpstr>
      <vt:lpstr>新細明體</vt:lpstr>
      <vt:lpstr>Arial</vt:lpstr>
      <vt:lpstr>Calibri</vt:lpstr>
      <vt:lpstr>Calibri Light</vt:lpstr>
      <vt:lpstr>Office 佈景主題</vt:lpstr>
      <vt:lpstr>我們一起來猜一猜吧！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我們一起來猜一猜吧！</dc:title>
  <dc:creator>Windows 使用者</dc:creator>
  <cp:lastModifiedBy>Windows 使用者</cp:lastModifiedBy>
  <cp:revision>8</cp:revision>
  <dcterms:created xsi:type="dcterms:W3CDTF">2022-10-18T07:55:27Z</dcterms:created>
  <dcterms:modified xsi:type="dcterms:W3CDTF">2022-11-01T07:54:46Z</dcterms:modified>
</cp:coreProperties>
</file>