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888" r:id="rId2"/>
  </p:sldMasterIdLst>
  <p:sldIdLst>
    <p:sldId id="256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F6F8"/>
    <a:srgbClr val="F39BEF"/>
    <a:srgbClr val="7BD3FF"/>
    <a:srgbClr val="C48FE1"/>
    <a:srgbClr val="BA16B2"/>
    <a:srgbClr val="FE24FF"/>
    <a:srgbClr val="F7A953"/>
    <a:srgbClr val="00BC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8596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9443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3147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362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6416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5971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5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933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19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7469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617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9911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910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15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88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6824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6497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6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24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31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3503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173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7000">
              <a:srgbClr val="C48FE1"/>
            </a:gs>
            <a:gs pos="100000">
              <a:srgbClr val="7BD3FF"/>
            </a:gs>
            <a:gs pos="100000">
              <a:srgbClr val="FE24FF"/>
            </a:gs>
            <a:gs pos="20000">
              <a:srgbClr val="F39BEF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591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7000">
              <a:srgbClr val="C48FE1"/>
            </a:gs>
            <a:gs pos="100000">
              <a:srgbClr val="7BD3FF"/>
            </a:gs>
            <a:gs pos="100000">
              <a:srgbClr val="FE24FF"/>
            </a:gs>
            <a:gs pos="20000">
              <a:srgbClr val="F39BEF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60EB233-E5FC-41B9-89CB-25D1CA04C0C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1BC72-5BD6-4E48-B45C-358FFA4B59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65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09450" y="182244"/>
            <a:ext cx="9366069" cy="3619047"/>
          </a:xfrm>
        </p:spPr>
        <p:txBody>
          <a:bodyPr/>
          <a:lstStyle/>
          <a:p>
            <a:r>
              <a:rPr lang="zh-TW" altLang="en-US" dirty="0" smtClean="0"/>
              <a:t>大家 我們來猜猜看吧！</a:t>
            </a:r>
            <a:endParaRPr lang="zh-TW" altLang="en-US" dirty="0"/>
          </a:p>
        </p:txBody>
      </p:sp>
      <p:sp>
        <p:nvSpPr>
          <p:cNvPr id="2" name="流程圖: 替代程序 1">
            <a:hlinkClick r:id="" action="ppaction://hlinkshowjump?jump=nextslide"/>
          </p:cNvPr>
          <p:cNvSpPr/>
          <p:nvPr/>
        </p:nvSpPr>
        <p:spPr>
          <a:xfrm>
            <a:off x="4833257" y="3566159"/>
            <a:ext cx="2338252" cy="1593670"/>
          </a:xfrm>
          <a:prstGeom prst="flowChartAlternateProcess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2274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</a:t>
            </a:r>
            <a:r>
              <a:rPr lang="zh-TW" altLang="en-US" dirty="0" smtClean="0"/>
              <a:t>的</a:t>
            </a:r>
            <a:r>
              <a:rPr lang="zh-TW" altLang="en-US" dirty="0"/>
              <a:t>閨</a:t>
            </a:r>
            <a:r>
              <a:rPr lang="zh-TW" altLang="en-US" dirty="0" smtClean="0"/>
              <a:t>蜜</a:t>
            </a:r>
            <a:r>
              <a:rPr lang="zh-TW" altLang="en-US" dirty="0" smtClean="0"/>
              <a:t>是</a:t>
            </a:r>
            <a:r>
              <a:rPr lang="zh-TW" altLang="en-US" dirty="0"/>
              <a:t>？</a:t>
            </a:r>
          </a:p>
        </p:txBody>
      </p:sp>
      <p:sp>
        <p:nvSpPr>
          <p:cNvPr id="5" name="圓角化同側角落矩形 4">
            <a:hlinkClick r:id="" action="ppaction://hlinkshowjump?jump=lastslide"/>
          </p:cNvPr>
          <p:cNvSpPr/>
          <p:nvPr/>
        </p:nvSpPr>
        <p:spPr>
          <a:xfrm>
            <a:off x="1580606" y="2795452"/>
            <a:ext cx="2403565" cy="148916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李姸</a:t>
            </a:r>
            <a:r>
              <a:rPr lang="zh-TW" altLang="en-US" dirty="0"/>
              <a:t>孜</a:t>
            </a:r>
            <a:endParaRPr lang="zh-TW" altLang="en-US" dirty="0"/>
          </a:p>
        </p:txBody>
      </p:sp>
      <p:sp>
        <p:nvSpPr>
          <p:cNvPr id="6" name="圓角化同側角落矩形 5">
            <a:hlinkClick r:id="" action="ppaction://hlinkshowjump?jump=lastslide">
              <a:snd r:embed="rId2" name="applause.wav"/>
            </a:hlinkClick>
          </p:cNvPr>
          <p:cNvSpPr/>
          <p:nvPr/>
        </p:nvSpPr>
        <p:spPr>
          <a:xfrm>
            <a:off x="5290458" y="2795452"/>
            <a:ext cx="2521131" cy="148916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郭芷安</a:t>
            </a:r>
            <a:endParaRPr lang="zh-TW" altLang="en-US" dirty="0"/>
          </a:p>
        </p:txBody>
      </p:sp>
      <p:sp>
        <p:nvSpPr>
          <p:cNvPr id="7" name="圓角化同側角落矩形 6">
            <a:hlinkClick r:id="" action="ppaction://hlinkshowjump?jump=nextslide"/>
          </p:cNvPr>
          <p:cNvSpPr/>
          <p:nvPr/>
        </p:nvSpPr>
        <p:spPr>
          <a:xfrm>
            <a:off x="8830491" y="2795452"/>
            <a:ext cx="2530236" cy="148916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高于晴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59432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答錯啦！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764" y="3419046"/>
            <a:ext cx="2309893" cy="2453620"/>
          </a:xfrm>
          <a:prstGeom prst="rect">
            <a:avLst/>
          </a:prstGeom>
        </p:spPr>
      </p:pic>
      <p:sp>
        <p:nvSpPr>
          <p:cNvPr id="5" name="橢圓 4"/>
          <p:cNvSpPr/>
          <p:nvPr/>
        </p:nvSpPr>
        <p:spPr>
          <a:xfrm>
            <a:off x="6307974" y="1371601"/>
            <a:ext cx="5052753" cy="3788229"/>
          </a:xfrm>
          <a:prstGeom prst="ellipse">
            <a:avLst/>
          </a:prstGeom>
          <a:solidFill>
            <a:srgbClr val="96F6F8"/>
          </a:solidFill>
          <a:ln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在加油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矩形 3">
            <a:hlinkClick r:id="" action="ppaction://hlinkshowjump?jump=previousslide"/>
          </p:cNvPr>
          <p:cNvSpPr/>
          <p:nvPr/>
        </p:nvSpPr>
        <p:spPr>
          <a:xfrm>
            <a:off x="4637314" y="4846320"/>
            <a:ext cx="2625635" cy="1254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112546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答對啦！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41" y="2008233"/>
            <a:ext cx="3924300" cy="4330700"/>
          </a:xfrm>
          <a:prstGeom prst="rect">
            <a:avLst/>
          </a:prstGeom>
        </p:spPr>
      </p:pic>
      <p:sp>
        <p:nvSpPr>
          <p:cNvPr id="4" name="橢圓 3"/>
          <p:cNvSpPr/>
          <p:nvPr/>
        </p:nvSpPr>
        <p:spPr>
          <a:xfrm>
            <a:off x="6492240" y="2008233"/>
            <a:ext cx="2312126" cy="18844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好棒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矩形 4">
            <a:hlinkClick r:id="" action="ppaction://hlinkshowjump?jump=endshow"/>
          </p:cNvPr>
          <p:cNvSpPr/>
          <p:nvPr/>
        </p:nvSpPr>
        <p:spPr>
          <a:xfrm>
            <a:off x="5812971" y="4846320"/>
            <a:ext cx="2991395" cy="1397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9742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TM02900688[[fn=面向]]</Template>
  <TotalTime>73</TotalTime>
  <Words>38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新細明體</vt:lpstr>
      <vt:lpstr>Calibri</vt:lpstr>
      <vt:lpstr>Calibri Light</vt:lpstr>
      <vt:lpstr>Wingdings 2</vt:lpstr>
      <vt:lpstr>HDOfficeLightV0</vt:lpstr>
      <vt:lpstr>1_HDOfficeLightV0</vt:lpstr>
      <vt:lpstr>大家 我們來猜猜看吧！</vt:lpstr>
      <vt:lpstr>我的閨蜜是？</vt:lpstr>
      <vt:lpstr>答錯啦！</vt:lpstr>
      <vt:lpstr>答對啦！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 我們來猜猜看吧</dc:title>
  <dc:creator>Windows 使用者</dc:creator>
  <cp:lastModifiedBy>Windows 使用者</cp:lastModifiedBy>
  <cp:revision>9</cp:revision>
  <dcterms:created xsi:type="dcterms:W3CDTF">2022-10-18T07:31:42Z</dcterms:created>
  <dcterms:modified xsi:type="dcterms:W3CDTF">2022-11-01T07:55:58Z</dcterms:modified>
</cp:coreProperties>
</file>