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1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E97F-5774-49FC-B254-52D6308450E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EC552-071E-4D72-B373-572F900D9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2214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E97F-5774-49FC-B254-52D6308450E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EC552-071E-4D72-B373-572F900D9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649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E97F-5774-49FC-B254-52D6308450E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EC552-071E-4D72-B373-572F900D9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2581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E97F-5774-49FC-B254-52D6308450E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EC552-071E-4D72-B373-572F900D9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1530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E97F-5774-49FC-B254-52D6308450E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EC552-071E-4D72-B373-572F900D9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5189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E97F-5774-49FC-B254-52D6308450E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EC552-071E-4D72-B373-572F900D9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9492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E97F-5774-49FC-B254-52D6308450E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EC552-071E-4D72-B373-572F900D9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198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E97F-5774-49FC-B254-52D6308450E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EC552-071E-4D72-B373-572F900D9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4619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E97F-5774-49FC-B254-52D6308450E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EC552-071E-4D72-B373-572F900D9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3737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E97F-5774-49FC-B254-52D6308450E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EC552-071E-4D72-B373-572F900D9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2255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E97F-5774-49FC-B254-52D6308450E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EC552-071E-4D72-B373-572F900D9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6157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7000">
              <a:schemeClr val="accent1">
                <a:lumMod val="20000"/>
                <a:lumOff val="80000"/>
              </a:schemeClr>
            </a:gs>
            <a:gs pos="54000">
              <a:schemeClr val="accent1">
                <a:lumMod val="60000"/>
                <a:lumOff val="40000"/>
              </a:schemeClr>
            </a:gs>
            <a:gs pos="85000">
              <a:schemeClr val="accent1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CE97F-5774-49FC-B254-52D6308450E0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EC552-071E-4D72-B373-572F900D9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9606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838200" y="339000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大</a:t>
            </a:r>
            <a:r>
              <a:rPr lang="zh-TW" altLang="en-US" dirty="0"/>
              <a:t>家</a:t>
            </a:r>
            <a:r>
              <a:rPr lang="zh-TW" altLang="en-US" dirty="0" smtClean="0"/>
              <a:t>一起猜猜看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435531" y="2299062"/>
            <a:ext cx="4966064" cy="22076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/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52995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46760" y="234497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我</a:t>
            </a:r>
            <a:r>
              <a:rPr lang="en-US" altLang="zh-TW" dirty="0" smtClean="0"/>
              <a:t>{</a:t>
            </a:r>
            <a:r>
              <a:rPr lang="zh-TW" altLang="en-US" dirty="0" smtClean="0"/>
              <a:t>最</a:t>
            </a:r>
            <a:r>
              <a:rPr lang="en-US" altLang="zh-TW" dirty="0" smtClean="0"/>
              <a:t>}</a:t>
            </a:r>
            <a:r>
              <a:rPr lang="zh-TW" altLang="en-US" dirty="0" smtClean="0"/>
              <a:t>喜歡</a:t>
            </a:r>
            <a:r>
              <a:rPr lang="zh-TW" altLang="en-US" dirty="0"/>
              <a:t>什</a:t>
            </a:r>
            <a:r>
              <a:rPr lang="zh-TW" altLang="en-US" dirty="0" smtClean="0"/>
              <a:t>麼遊戲？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326571" y="2690948"/>
            <a:ext cx="3344091" cy="18418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 smtClean="0"/>
              <a:t>We play</a:t>
            </a:r>
            <a:endParaRPr lang="zh-TW" altLang="en-US" sz="6000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4534989" y="2690948"/>
            <a:ext cx="3344091" cy="18418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迷你世界</a:t>
            </a:r>
            <a:endParaRPr lang="zh-TW" altLang="en-US" sz="54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8743407" y="2690947"/>
            <a:ext cx="3344091" cy="18418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天天玩樂園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87049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5722535" y="247188"/>
            <a:ext cx="4833258" cy="3931920"/>
          </a:xfrm>
          <a:prstGeom prst="irregularSeal2">
            <a:avLst/>
          </a:prstGeom>
          <a:gradFill>
            <a:gsLst>
              <a:gs pos="17000">
                <a:schemeClr val="accent1">
                  <a:lumMod val="20000"/>
                  <a:lumOff val="80000"/>
                </a:schemeClr>
              </a:gs>
              <a:gs pos="54000">
                <a:schemeClr val="accent1">
                  <a:lumMod val="60000"/>
                  <a:lumOff val="40000"/>
                </a:schemeClr>
              </a:gs>
              <a:gs pos="85000">
                <a:schemeClr val="accent1">
                  <a:lumMod val="75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C00000"/>
              </a:solidFill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7022290" y="1842406"/>
            <a:ext cx="2468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800" dirty="0" smtClean="0"/>
              <a:t>答錯了！</a:t>
            </a:r>
            <a:endParaRPr lang="zh-TW" altLang="en-US" sz="4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818" y="570826"/>
            <a:ext cx="3396918" cy="3608282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firstslide"/>
          </p:cNvPr>
          <p:cNvSpPr/>
          <p:nvPr/>
        </p:nvSpPr>
        <p:spPr>
          <a:xfrm>
            <a:off x="3944983" y="4268621"/>
            <a:ext cx="3887204" cy="1920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lt1"/>
                </a:solidFill>
              </a:rPr>
              <a:t>再來一次</a:t>
            </a:r>
            <a:endParaRPr lang="zh-TW" altLang="en-US" sz="6000" dirty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674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  <p:sndAc>
          <p:stSnd>
            <p:snd r:embed="rId2" name="bomb.wav"/>
          </p:stSnd>
        </p:sndAc>
      </p:transition>
    </mc:Choice>
    <mc:Fallback>
      <p:transition spd="slow">
        <p:random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048" y="1605992"/>
            <a:ext cx="5179922" cy="3556058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7903029" y="245233"/>
            <a:ext cx="3775165" cy="15022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恭喜答對</a:t>
            </a:r>
            <a:r>
              <a:rPr lang="en-US" altLang="zh-TW" sz="6000" dirty="0" smtClean="0"/>
              <a:t>~</a:t>
            </a:r>
            <a:endParaRPr lang="zh-TW" altLang="en-US" sz="6000" dirty="0"/>
          </a:p>
        </p:txBody>
      </p:sp>
      <p:sp>
        <p:nvSpPr>
          <p:cNvPr id="5" name="圓角矩形圖說文字 4"/>
          <p:cNvSpPr/>
          <p:nvPr/>
        </p:nvSpPr>
        <p:spPr>
          <a:xfrm>
            <a:off x="347164" y="991297"/>
            <a:ext cx="3545567" cy="1229390"/>
          </a:xfrm>
          <a:prstGeom prst="wedgeRoundRectCallout">
            <a:avLst>
              <a:gd name="adj1" fmla="val 74590"/>
              <a:gd name="adj2" fmla="val 10606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好棒</a:t>
            </a:r>
            <a:endParaRPr lang="zh-TW" altLang="en-US" sz="6000" dirty="0"/>
          </a:p>
        </p:txBody>
      </p:sp>
      <p:sp>
        <p:nvSpPr>
          <p:cNvPr id="6" name="波浪 5">
            <a:hlinkClick r:id="" action="ppaction://hlinkshowjump?jump=endshow"/>
          </p:cNvPr>
          <p:cNvSpPr/>
          <p:nvPr/>
        </p:nvSpPr>
        <p:spPr>
          <a:xfrm>
            <a:off x="4037420" y="5303520"/>
            <a:ext cx="5747657" cy="100584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結束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502724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  <p:sndAc>
          <p:stSnd>
            <p:snd r:embed="rId2" name="applause.wav"/>
          </p:stSnd>
        </p:sndAc>
      </p:transition>
    </mc:Choice>
    <mc:Fallback>
      <p:transition spd="slow">
        <p:random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33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大家一起猜猜看!</vt:lpstr>
      <vt:lpstr>我{最}喜歡什麼遊戲？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大家一起猜猜看!</dc:title>
  <dc:creator>Windows 使用者</dc:creator>
  <cp:lastModifiedBy>Windows 使用者</cp:lastModifiedBy>
  <cp:revision>9</cp:revision>
  <dcterms:created xsi:type="dcterms:W3CDTF">2022-10-18T07:38:54Z</dcterms:created>
  <dcterms:modified xsi:type="dcterms:W3CDTF">2022-11-01T07:56:31Z</dcterms:modified>
</cp:coreProperties>
</file>