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  <a:srgbClr val="FF66FF"/>
    <a:srgbClr val="CC66FF"/>
    <a:srgbClr val="66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333" autoAdjust="0"/>
  </p:normalViewPr>
  <p:slideViewPr>
    <p:cSldViewPr snapToGrid="0">
      <p:cViewPr varScale="1">
        <p:scale>
          <a:sx n="69" d="100"/>
          <a:sy n="69" d="100"/>
        </p:scale>
        <p:origin x="78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EF241-7F7C-402A-AFAB-6C25F4B6857A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D3567-CF6A-4FED-987D-36B2A47E40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29980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EF241-7F7C-402A-AFAB-6C25F4B6857A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D3567-CF6A-4FED-987D-36B2A47E40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31475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EF241-7F7C-402A-AFAB-6C25F4B6857A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D3567-CF6A-4FED-987D-36B2A47E40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1649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EF241-7F7C-402A-AFAB-6C25F4B6857A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D3567-CF6A-4FED-987D-36B2A47E40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391554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EF241-7F7C-402A-AFAB-6C25F4B6857A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D3567-CF6A-4FED-987D-36B2A47E40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53675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EF241-7F7C-402A-AFAB-6C25F4B6857A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D3567-CF6A-4FED-987D-36B2A47E40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90747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EF241-7F7C-402A-AFAB-6C25F4B6857A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D3567-CF6A-4FED-987D-36B2A47E40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6539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EF241-7F7C-402A-AFAB-6C25F4B6857A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D3567-CF6A-4FED-987D-36B2A47E40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3266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EF241-7F7C-402A-AFAB-6C25F4B6857A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D3567-CF6A-4FED-987D-36B2A47E40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56985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EF241-7F7C-402A-AFAB-6C25F4B6857A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D3567-CF6A-4FED-987D-36B2A47E40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992130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EF241-7F7C-402A-AFAB-6C25F4B6857A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D3567-CF6A-4FED-987D-36B2A47E40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14783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4EF241-7F7C-402A-AFAB-6C25F4B6857A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7D3567-CF6A-4FED-987D-36B2A47E40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96457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0000">
              <a:srgbClr val="FF66FF"/>
            </a:gs>
            <a:gs pos="56000">
              <a:srgbClr val="00B0F0"/>
            </a:gs>
            <a:gs pos="77000">
              <a:schemeClr val="accent1">
                <a:lumMod val="40000"/>
                <a:lumOff val="60000"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                          大家來猜猜</a:t>
            </a:r>
            <a:endParaRPr lang="zh-TW" altLang="en-US" dirty="0"/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0398" y="1690688"/>
            <a:ext cx="4511203" cy="4982757"/>
          </a:xfrm>
          <a:prstGeom prst="rect">
            <a:avLst/>
          </a:prstGeom>
        </p:spPr>
      </p:pic>
      <p:sp>
        <p:nvSpPr>
          <p:cNvPr id="3" name="流程圖: 打孔紙帶 2">
            <a:hlinkClick r:id="" action="ppaction://hlinkshowjump?jump=nextslide"/>
          </p:cNvPr>
          <p:cNvSpPr/>
          <p:nvPr/>
        </p:nvSpPr>
        <p:spPr>
          <a:xfrm>
            <a:off x="239069" y="1280160"/>
            <a:ext cx="3601329" cy="2194560"/>
          </a:xfrm>
          <a:prstGeom prst="flowChartPunchedTape">
            <a:avLst/>
          </a:prstGeom>
          <a:gradFill>
            <a:gsLst>
              <a:gs pos="34000">
                <a:srgbClr val="FF99FF"/>
              </a:gs>
              <a:gs pos="67000">
                <a:srgbClr val="FFFF00"/>
              </a:gs>
              <a:gs pos="90000">
                <a:schemeClr val="accent1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7200" dirty="0" smtClean="0"/>
              <a:t>start</a:t>
            </a:r>
            <a:endParaRPr lang="zh-TW" altLang="en-US" sz="7200" dirty="0"/>
          </a:p>
        </p:txBody>
      </p:sp>
    </p:spTree>
    <p:extLst>
      <p:ext uri="{BB962C8B-B14F-4D97-AF65-F5344CB8AC3E}">
        <p14:creationId xmlns:p14="http://schemas.microsoft.com/office/powerpoint/2010/main" val="42563865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0000">
              <a:srgbClr val="FF66FF"/>
            </a:gs>
            <a:gs pos="56000">
              <a:srgbClr val="00B0F0"/>
            </a:gs>
            <a:gs pos="77000">
              <a:schemeClr val="accent1">
                <a:lumMod val="40000"/>
                <a:lumOff val="60000"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01784" y="365125"/>
            <a:ext cx="10152016" cy="1189355"/>
          </a:xfrm>
        </p:spPr>
        <p:txBody>
          <a:bodyPr/>
          <a:lstStyle/>
          <a:p>
            <a:r>
              <a:rPr lang="zh-TW" altLang="en-US" dirty="0" smtClean="0"/>
              <a:t>                 我最喜歡什麼卡通</a:t>
            </a:r>
            <a:endParaRPr lang="zh-TW" altLang="en-US" dirty="0"/>
          </a:p>
        </p:txBody>
      </p:sp>
      <p:sp>
        <p:nvSpPr>
          <p:cNvPr id="3" name="流程圖: 替代程序 2">
            <a:hlinkClick r:id="" action="ppaction://hlinkshowjump?jump=lastslide"/>
          </p:cNvPr>
          <p:cNvSpPr/>
          <p:nvPr/>
        </p:nvSpPr>
        <p:spPr>
          <a:xfrm>
            <a:off x="337625" y="3559125"/>
            <a:ext cx="3024554" cy="1758463"/>
          </a:xfrm>
          <a:prstGeom prst="flowChartAlternateProcess">
            <a:avLst/>
          </a:prstGeom>
          <a:gradFill>
            <a:gsLst>
              <a:gs pos="20000">
                <a:srgbClr val="FF99FF"/>
              </a:gs>
              <a:gs pos="53000">
                <a:srgbClr val="FFFF00"/>
              </a:gs>
              <a:gs pos="77000">
                <a:schemeClr val="accent1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蠟筆小新</a:t>
            </a:r>
            <a:endParaRPr lang="zh-TW" altLang="en-US" sz="4400" dirty="0"/>
          </a:p>
        </p:txBody>
      </p:sp>
      <p:sp>
        <p:nvSpPr>
          <p:cNvPr id="4" name="流程圖: 替代程序 3">
            <a:hlinkClick r:id="" action="ppaction://hlinkshowjump?jump=nextslide"/>
          </p:cNvPr>
          <p:cNvSpPr/>
          <p:nvPr/>
        </p:nvSpPr>
        <p:spPr>
          <a:xfrm>
            <a:off x="4572000" y="3559125"/>
            <a:ext cx="2912012" cy="1744395"/>
          </a:xfrm>
          <a:prstGeom prst="flowChartAlternateProcess">
            <a:avLst/>
          </a:prstGeom>
          <a:gradFill>
            <a:gsLst>
              <a:gs pos="20000">
                <a:srgbClr val="FF99FF"/>
              </a:gs>
              <a:gs pos="56000">
                <a:srgbClr val="FFFF00"/>
              </a:gs>
              <a:gs pos="77000">
                <a:schemeClr val="accent1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多拉</a:t>
            </a:r>
            <a:r>
              <a:rPr lang="en-US" altLang="zh-TW" sz="4400" dirty="0" smtClean="0"/>
              <a:t>a</a:t>
            </a:r>
            <a:r>
              <a:rPr lang="zh-TW" altLang="en-US" sz="4400" dirty="0" smtClean="0"/>
              <a:t>夢</a:t>
            </a:r>
            <a:endParaRPr lang="zh-TW" altLang="en-US" sz="4400" dirty="0"/>
          </a:p>
        </p:txBody>
      </p:sp>
      <p:sp>
        <p:nvSpPr>
          <p:cNvPr id="5" name="流程圖: 替代程序 4">
            <a:hlinkClick r:id="" action="ppaction://hlinkshowjump?jump=nextslide"/>
          </p:cNvPr>
          <p:cNvSpPr/>
          <p:nvPr/>
        </p:nvSpPr>
        <p:spPr>
          <a:xfrm>
            <a:off x="8343313" y="3643533"/>
            <a:ext cx="3010487" cy="1674055"/>
          </a:xfrm>
          <a:prstGeom prst="flowChartAlternateProcess">
            <a:avLst/>
          </a:prstGeom>
          <a:gradFill>
            <a:gsLst>
              <a:gs pos="20000">
                <a:srgbClr val="FF99FF"/>
              </a:gs>
              <a:gs pos="56000">
                <a:srgbClr val="FFFF00"/>
              </a:gs>
              <a:gs pos="77000">
                <a:schemeClr val="accent1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佩佩豬</a:t>
            </a:r>
            <a:endParaRPr lang="zh-TW" altLang="en-US" sz="4400" dirty="0"/>
          </a:p>
        </p:txBody>
      </p:sp>
    </p:spTree>
    <p:extLst>
      <p:ext uri="{BB962C8B-B14F-4D97-AF65-F5344CB8AC3E}">
        <p14:creationId xmlns:p14="http://schemas.microsoft.com/office/powerpoint/2010/main" val="354446311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0000">
              <a:srgbClr val="FF66FF"/>
            </a:gs>
            <a:gs pos="56000">
              <a:srgbClr val="00B0F0"/>
            </a:gs>
            <a:gs pos="77000">
              <a:schemeClr val="accent1">
                <a:lumMod val="40000"/>
                <a:lumOff val="60000"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圓角矩形 3">
            <a:hlinkClick r:id="" action="ppaction://hlinkshowjump?jump=previousslide"/>
          </p:cNvPr>
          <p:cNvSpPr/>
          <p:nvPr/>
        </p:nvSpPr>
        <p:spPr>
          <a:xfrm>
            <a:off x="6303332" y="2534750"/>
            <a:ext cx="4702629" cy="2063932"/>
          </a:xfrm>
          <a:prstGeom prst="roundRect">
            <a:avLst/>
          </a:prstGeom>
          <a:gradFill>
            <a:gsLst>
              <a:gs pos="20000">
                <a:srgbClr val="FF99FF"/>
              </a:gs>
              <a:gs pos="56000">
                <a:srgbClr val="FFFF00"/>
              </a:gs>
              <a:gs pos="77000">
                <a:schemeClr val="accent1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答錯了哦！</a:t>
            </a:r>
            <a:endParaRPr lang="zh-TW" altLang="en-US" sz="6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9" name="圖片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9948" y="365125"/>
            <a:ext cx="4746618" cy="5041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84269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0000">
              <a:srgbClr val="CC66FF"/>
            </a:gs>
            <a:gs pos="56000">
              <a:srgbClr val="00B0F0"/>
            </a:gs>
            <a:gs pos="77000">
              <a:schemeClr val="accent1">
                <a:lumMod val="40000"/>
                <a:lumOff val="60000"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477147" y="3839527"/>
            <a:ext cx="1906004" cy="1083622"/>
          </a:xfrm>
        </p:spPr>
        <p:txBody>
          <a:bodyPr/>
          <a:lstStyle/>
          <a:p>
            <a:endParaRPr lang="zh-TW" altLang="en-US" dirty="0"/>
          </a:p>
        </p:txBody>
      </p:sp>
      <p:sp>
        <p:nvSpPr>
          <p:cNvPr id="3" name="五角星形 2">
            <a:hlinkClick r:id="" action="ppaction://hlinkshowjump?jump=endshow"/>
          </p:cNvPr>
          <p:cNvSpPr/>
          <p:nvPr/>
        </p:nvSpPr>
        <p:spPr>
          <a:xfrm>
            <a:off x="6730464" y="2052727"/>
            <a:ext cx="4950823" cy="4297679"/>
          </a:xfrm>
          <a:prstGeom prst="star5">
            <a:avLst/>
          </a:prstGeom>
          <a:gradFill>
            <a:gsLst>
              <a:gs pos="33000">
                <a:srgbClr val="FF99FF"/>
              </a:gs>
              <a:gs pos="62000">
                <a:srgbClr val="FFFF00"/>
              </a:gs>
              <a:gs pos="77000">
                <a:schemeClr val="accent1">
                  <a:lumMod val="60000"/>
                  <a:lumOff val="40000"/>
                </a:schemeClr>
              </a:gs>
              <a:gs pos="100000">
                <a:schemeClr val="bg1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chemeClr val="bg2">
                    <a:lumMod val="10000"/>
                  </a:schemeClr>
                </a:solidFill>
              </a:rPr>
              <a:t>答對了</a:t>
            </a:r>
            <a:endParaRPr lang="zh-TW" altLang="en-US" sz="4400" dirty="0">
              <a:solidFill>
                <a:schemeClr val="bg2">
                  <a:lumMod val="10000"/>
                </a:schemeClr>
              </a:solidFill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024" y="1883915"/>
            <a:ext cx="4450996" cy="3714280"/>
          </a:xfrm>
          <a:prstGeom prst="rect">
            <a:avLst/>
          </a:prstGeom>
        </p:spPr>
      </p:pic>
      <p:sp>
        <p:nvSpPr>
          <p:cNvPr id="7" name="橢圓 6"/>
          <p:cNvSpPr/>
          <p:nvPr/>
        </p:nvSpPr>
        <p:spPr>
          <a:xfrm>
            <a:off x="4754880" y="98474"/>
            <a:ext cx="4248443" cy="2222695"/>
          </a:xfrm>
          <a:prstGeom prst="ellipse">
            <a:avLst/>
          </a:prstGeom>
          <a:gradFill>
            <a:gsLst>
              <a:gs pos="20000">
                <a:srgbClr val="FF99FF"/>
              </a:gs>
              <a:gs pos="50000">
                <a:srgbClr val="FFFF00"/>
              </a:gs>
              <a:gs pos="77000">
                <a:schemeClr val="accent1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8800" dirty="0" smtClean="0"/>
              <a:t>恭喜</a:t>
            </a:r>
            <a:endParaRPr lang="zh-TW" altLang="en-US" sz="8800" dirty="0"/>
          </a:p>
        </p:txBody>
      </p:sp>
    </p:spTree>
    <p:extLst>
      <p:ext uri="{BB962C8B-B14F-4D97-AF65-F5344CB8AC3E}">
        <p14:creationId xmlns:p14="http://schemas.microsoft.com/office/powerpoint/2010/main" val="21503620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28</Words>
  <Application>Microsoft Office PowerPoint</Application>
  <PresentationFormat>寬螢幕</PresentationFormat>
  <Paragraphs>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新細明體</vt:lpstr>
      <vt:lpstr>Arial</vt:lpstr>
      <vt:lpstr>Calibri</vt:lpstr>
      <vt:lpstr>Calibri Light</vt:lpstr>
      <vt:lpstr>Office 佈景主題</vt:lpstr>
      <vt:lpstr>                          大家來猜猜</vt:lpstr>
      <vt:lpstr>                 我最喜歡什麼卡通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大家來猜猜</dc:title>
  <dc:creator>Windows 使用者</dc:creator>
  <cp:lastModifiedBy>Windows 使用者</cp:lastModifiedBy>
  <cp:revision>9</cp:revision>
  <dcterms:created xsi:type="dcterms:W3CDTF">2022-10-18T07:39:11Z</dcterms:created>
  <dcterms:modified xsi:type="dcterms:W3CDTF">2022-11-01T07:55:00Z</dcterms:modified>
</cp:coreProperties>
</file>