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4812132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545805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98563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05794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677784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2316971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5634468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41302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68025323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70393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1733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52000">
              <a:schemeClr val="accent1">
                <a:lumMod val="45000"/>
                <a:lumOff val="55000"/>
              </a:schemeClr>
            </a:gs>
            <a:gs pos="100000">
              <a:srgbClr val="00B0F0"/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0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C532DFE-6ED0-4E90-86B5-A0C5323B530E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801D024-EBBD-4D03-BA51-7330695F296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2720292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2.wav"/><Relationship Id="rId2" Type="http://schemas.openxmlformats.org/officeDocument/2006/relationships/audio" Target="../media/audio2.wav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audio" Target="../media/audio3.wav"/><Relationship Id="rId1" Type="http://schemas.openxmlformats.org/officeDocument/2006/relationships/slideLayout" Target="../slideLayouts/slideLayout7.xml"/><Relationship Id="rId4" Type="http://schemas.openxmlformats.org/officeDocument/2006/relationships/audio" Target="../media/audio3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audio" Target="../media/audio4.wav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645920" y="1122363"/>
            <a:ext cx="8791303" cy="915443"/>
          </a:xfrm>
        </p:spPr>
        <p:txBody>
          <a:bodyPr/>
          <a:lstStyle/>
          <a:p>
            <a:r>
              <a:rPr lang="zh-TW" altLang="en-US" dirty="0" smtClean="0"/>
              <a:t>請你猜一猜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noFill/>
        </p:spPr>
        <p:txBody>
          <a:bodyPr/>
          <a:lstStyle/>
          <a:p>
            <a:endParaRPr lang="zh-TW" altLang="en-US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057503" y="5564777"/>
            <a:ext cx="2076994" cy="966652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</a:t>
            </a:r>
            <a:r>
              <a:rPr lang="zh-TW" altLang="en-US" sz="4400" dirty="0"/>
              <a:t>始</a:t>
            </a:r>
          </a:p>
        </p:txBody>
      </p:sp>
    </p:spTree>
    <p:extLst>
      <p:ext uri="{BB962C8B-B14F-4D97-AF65-F5344CB8AC3E}">
        <p14:creationId xmlns:p14="http://schemas.microsoft.com/office/powerpoint/2010/main" val="41134512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:wheel spokes="1"/>
        <p:sndAc>
          <p:stSnd>
            <p:snd r:embed="rId2" name="chimes.wav"/>
          </p:stSnd>
        </p:sndAc>
      </p:transition>
    </mc:Choice>
    <mc:Fallback xmlns="">
      <p:transition spd="slow">
        <p:wheel spokes="1"/>
        <p:sndAc>
          <p:stSnd>
            <p:snd r:embed="rId3" name="chimes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綠豆哪裡人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圓角矩形 2">
            <a:hlinkClick r:id="" action="ppaction://hlinkshowjump?jump=lastslide"/>
          </p:cNvPr>
          <p:cNvSpPr/>
          <p:nvPr/>
        </p:nvSpPr>
        <p:spPr>
          <a:xfrm>
            <a:off x="1384663" y="4663440"/>
            <a:ext cx="1933303" cy="1162594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嘉義</a:t>
            </a:r>
            <a:endParaRPr lang="zh-TW" altLang="en-US" sz="4400" dirty="0"/>
          </a:p>
        </p:txBody>
      </p:sp>
      <p:sp>
        <p:nvSpPr>
          <p:cNvPr id="4" name="圓角矩形 3">
            <a:hlinkClick r:id="" action="ppaction://hlinkshowjump?jump=nextslide"/>
          </p:cNvPr>
          <p:cNvSpPr/>
          <p:nvPr/>
        </p:nvSpPr>
        <p:spPr>
          <a:xfrm>
            <a:off x="5238206" y="4689566"/>
            <a:ext cx="1946366" cy="113646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台南</a:t>
            </a:r>
            <a:endParaRPr lang="zh-TW" altLang="en-US" sz="4400" dirty="0"/>
          </a:p>
        </p:txBody>
      </p:sp>
      <p:sp>
        <p:nvSpPr>
          <p:cNvPr id="5" name="圓角矩形 4">
            <a:hlinkClick r:id="" action="ppaction://hlinkshowjump?jump=nextslide"/>
          </p:cNvPr>
          <p:cNvSpPr/>
          <p:nvPr/>
        </p:nvSpPr>
        <p:spPr>
          <a:xfrm>
            <a:off x="8817428" y="4689566"/>
            <a:ext cx="1998617" cy="113646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高雄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5670910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doors dir="vert"/>
        <p:sndAc>
          <p:stSnd>
            <p:snd r:embed="rId2" name="hammer.wav"/>
          </p:stSnd>
        </p:sndAc>
      </p:transition>
    </mc:Choice>
    <mc:Fallback xmlns="">
      <p:transition spd="slow">
        <p:fade/>
        <p:sndAc>
          <p:stSnd>
            <p:snd r:embed="rId3" name="hammer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圓角矩形圖說文字 1"/>
          <p:cNvSpPr/>
          <p:nvPr/>
        </p:nvSpPr>
        <p:spPr>
          <a:xfrm>
            <a:off x="6100353" y="1502229"/>
            <a:ext cx="3148149" cy="2637390"/>
          </a:xfrm>
          <a:prstGeom prst="wedgeRoundRectCallout">
            <a:avLst>
              <a:gd name="adj1" fmla="val -67721"/>
              <a:gd name="adj2" fmla="val 31792"/>
              <a:gd name="adj3" fmla="val 16667"/>
            </a:avLst>
          </a:prstGeom>
          <a:gradFill>
            <a:gsLst>
              <a:gs pos="0">
                <a:srgbClr val="FF0000"/>
              </a:gs>
              <a:gs pos="52000">
                <a:srgbClr val="FFC000"/>
              </a:gs>
              <a:gs pos="100000">
                <a:srgbClr val="00B0F0"/>
              </a:gs>
              <a:gs pos="100000">
                <a:srgbClr val="FFC000"/>
              </a:gs>
            </a:gsLst>
            <a:lin ang="5400000" scaled="0"/>
          </a:gra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明" panose="020B0609010101010101" pitchFamily="49" charset="-120"/>
                <a:ea typeface="文鼎中明" panose="020B0609010101010101" pitchFamily="49" charset="-120"/>
              </a:rPr>
              <a:t> 答錯了</a:t>
            </a:r>
            <a:r>
              <a:rPr lang="en-US" altLang="zh-TW" sz="4400" b="1" i="1" u="sng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文鼎中明" panose="020B0609010101010101" pitchFamily="49" charset="-120"/>
                <a:ea typeface="文鼎中明" panose="020B0609010101010101" pitchFamily="49" charset="-120"/>
              </a:rPr>
              <a:t>!</a:t>
            </a:r>
            <a:endParaRPr lang="zh-TW" altLang="en-US" sz="4400" b="1" i="1" u="sng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文鼎中明" panose="020B0609010101010101" pitchFamily="49" charset="-120"/>
              <a:ea typeface="文鼎中明" panose="020B0609010101010101" pitchFamily="49" charset="-120"/>
            </a:endParaRPr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02676" y="1737360"/>
            <a:ext cx="3777286" cy="3478144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previousslide"/>
          </p:cNvPr>
          <p:cNvSpPr/>
          <p:nvPr/>
        </p:nvSpPr>
        <p:spPr>
          <a:xfrm>
            <a:off x="5410145" y="5215504"/>
            <a:ext cx="2087935" cy="1058091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重來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266420687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2000">
        <p15:prstTrans prst="pageCurlDouble"/>
        <p:sndAc>
          <p:stSnd>
            <p:snd r:embed="rId2" name="bomb.wav"/>
          </p:stSnd>
        </p:sndAc>
      </p:transition>
    </mc:Choice>
    <mc:Fallback xmlns="">
      <p:transition spd="slow">
        <p:fade/>
        <p:sndAc>
          <p:stSnd>
            <p:snd r:embed="rId4" name="bomb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圓角矩形圖說文字 2"/>
          <p:cNvSpPr/>
          <p:nvPr/>
        </p:nvSpPr>
        <p:spPr>
          <a:xfrm>
            <a:off x="6884126" y="1776549"/>
            <a:ext cx="2991394" cy="2651760"/>
          </a:xfrm>
          <a:prstGeom prst="wedgeRoundRectCallout">
            <a:avLst>
              <a:gd name="adj1" fmla="val -64938"/>
              <a:gd name="adj2" fmla="val 25554"/>
              <a:gd name="adj3" fmla="val 16667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答對了</a:t>
            </a:r>
            <a:r>
              <a:rPr lang="en-US" altLang="zh-TW" sz="4400" dirty="0" smtClean="0"/>
              <a:t>!</a:t>
            </a:r>
            <a:endParaRPr lang="zh-TW" altLang="en-US" sz="4400" dirty="0"/>
          </a:p>
        </p:txBody>
      </p:sp>
      <p:pic>
        <p:nvPicPr>
          <p:cNvPr id="4" name="圖片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89165" y="1580607"/>
            <a:ext cx="4836613" cy="3500846"/>
          </a:xfrm>
          <a:prstGeom prst="rect">
            <a:avLst/>
          </a:prstGeom>
        </p:spPr>
      </p:pic>
      <p:sp>
        <p:nvSpPr>
          <p:cNvPr id="5" name="圓角矩形 4">
            <a:hlinkClick r:id="" action="ppaction://hlinkshowjump?jump=endshow"/>
          </p:cNvPr>
          <p:cNvSpPr/>
          <p:nvPr/>
        </p:nvSpPr>
        <p:spPr>
          <a:xfrm>
            <a:off x="5731418" y="5316584"/>
            <a:ext cx="1815737" cy="862148"/>
          </a:xfrm>
          <a:prstGeom prst="roundRect">
            <a:avLst/>
          </a:prstGeom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結束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26429775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600">
        <p:blinds dir="vert"/>
        <p:sndAc>
          <p:stSnd>
            <p:snd r:embed="rId2" name="whoosh.wav"/>
          </p:stSnd>
        </p:sndAc>
      </p:transition>
    </mc:Choice>
    <mc:Fallback>
      <p:transition spd="slow">
        <p:blinds dir="vert"/>
        <p:sndAc>
          <p:stSnd>
            <p:snd r:embed="rId2" name="whoosh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62</TotalTime>
  <Words>24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10" baseType="lpstr">
      <vt:lpstr>文鼎中明</vt:lpstr>
      <vt:lpstr>新細明體</vt:lpstr>
      <vt:lpstr>Arial</vt:lpstr>
      <vt:lpstr>Calibri</vt:lpstr>
      <vt:lpstr>Calibri Light</vt:lpstr>
      <vt:lpstr>Office 佈景主題</vt:lpstr>
      <vt:lpstr>請你猜一猜</vt:lpstr>
      <vt:lpstr>綠豆哪裡人?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請你猜一猜</dc:title>
  <dc:creator>Windows 使用者</dc:creator>
  <cp:lastModifiedBy>Windows 使用者</cp:lastModifiedBy>
  <cp:revision>9</cp:revision>
  <dcterms:created xsi:type="dcterms:W3CDTF">2022-10-18T07:39:12Z</dcterms:created>
  <dcterms:modified xsi:type="dcterms:W3CDTF">2022-11-01T07:55:10Z</dcterms:modified>
</cp:coreProperties>
</file>