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00CCFF"/>
    <a:srgbClr val="9FD6E9"/>
    <a:srgbClr val="FF66CC"/>
    <a:srgbClr val="FF99FF"/>
    <a:srgbClr val="A47CEC"/>
    <a:srgbClr val="BA88E0"/>
    <a:srgbClr val="74EC7F"/>
    <a:srgbClr val="66FF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2075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42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01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03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791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12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63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840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53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748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068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3000">
              <a:srgbClr val="79C5E7"/>
            </a:gs>
            <a:gs pos="76000">
              <a:srgbClr val="6F68CA"/>
            </a:gs>
            <a:gs pos="100000">
              <a:srgbClr val="D68DF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1F5E1-975F-4526-916A-B0A9B491B6B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65886-F9D3-4F97-ADB0-9B4DB7CF0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61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我們一起來猜一猜吧！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40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3000">
              <a:srgbClr val="79C5E7"/>
            </a:gs>
            <a:gs pos="76000">
              <a:srgbClr val="B491E3"/>
            </a:gs>
            <a:gs pos="100000">
              <a:srgbClr val="F58BD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你們知道嘉義以前不叫嘉義嗎？叫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3" name="雲朵形 2"/>
          <p:cNvSpPr/>
          <p:nvPr/>
        </p:nvSpPr>
        <p:spPr>
          <a:xfrm>
            <a:off x="956603" y="4016325"/>
            <a:ext cx="2602523" cy="1758461"/>
          </a:xfrm>
          <a:prstGeom prst="cloud">
            <a:avLst/>
          </a:prstGeom>
          <a:gradFill>
            <a:gsLst>
              <a:gs pos="0">
                <a:schemeClr val="bg1"/>
              </a:gs>
              <a:gs pos="50000">
                <a:srgbClr val="9FD6E9"/>
              </a:gs>
              <a:gs pos="100000">
                <a:srgbClr val="CC99FF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諸羅</a:t>
            </a:r>
            <a:endParaRPr lang="zh-TW" altLang="en-US" sz="4800" dirty="0"/>
          </a:p>
        </p:txBody>
      </p:sp>
      <p:sp>
        <p:nvSpPr>
          <p:cNvPr id="4" name="雲朵形 3"/>
          <p:cNvSpPr/>
          <p:nvPr/>
        </p:nvSpPr>
        <p:spPr>
          <a:xfrm>
            <a:off x="5108581" y="3787220"/>
            <a:ext cx="2391508" cy="1856935"/>
          </a:xfrm>
          <a:prstGeom prst="cloud">
            <a:avLst/>
          </a:prstGeom>
          <a:gradFill>
            <a:gsLst>
              <a:gs pos="0">
                <a:schemeClr val="bg1"/>
              </a:gs>
              <a:gs pos="50000">
                <a:srgbClr val="9FD6E9"/>
              </a:gs>
              <a:gs pos="100000">
                <a:srgbClr val="CC99FF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諸</a:t>
            </a:r>
            <a:r>
              <a:rPr lang="zh-TW" altLang="en-US" sz="4800" dirty="0"/>
              <a:t>螺</a:t>
            </a:r>
            <a:endParaRPr lang="zh-TW" altLang="en-US" sz="4800" dirty="0"/>
          </a:p>
        </p:txBody>
      </p:sp>
      <p:sp>
        <p:nvSpPr>
          <p:cNvPr id="5" name="雲朵形 4"/>
          <p:cNvSpPr/>
          <p:nvPr/>
        </p:nvSpPr>
        <p:spPr>
          <a:xfrm>
            <a:off x="9169119" y="3787220"/>
            <a:ext cx="2464862" cy="1824775"/>
          </a:xfrm>
          <a:prstGeom prst="cloud">
            <a:avLst/>
          </a:prstGeom>
          <a:gradFill>
            <a:gsLst>
              <a:gs pos="0">
                <a:schemeClr val="bg1"/>
              </a:gs>
              <a:gs pos="50000">
                <a:srgbClr val="9FD6E9"/>
              </a:gs>
              <a:gs pos="100000">
                <a:srgbClr val="CC9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珠</a:t>
            </a:r>
            <a:r>
              <a:rPr lang="zh-TW" altLang="en-US" sz="4800" dirty="0"/>
              <a:t>螺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46696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4EC7F"/>
            </a:gs>
            <a:gs pos="35000">
              <a:srgbClr val="00CCFF"/>
            </a:gs>
            <a:gs pos="60000">
              <a:srgbClr val="CC99FF"/>
            </a:gs>
            <a:gs pos="88000">
              <a:srgbClr val="FF66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流程圖: 替代程序 2"/>
          <p:cNvSpPr/>
          <p:nvPr/>
        </p:nvSpPr>
        <p:spPr>
          <a:xfrm>
            <a:off x="1012874" y="2363372"/>
            <a:ext cx="4346917" cy="2025748"/>
          </a:xfrm>
          <a:prstGeom prst="flowChartAlternateProcess">
            <a:avLst/>
          </a:prstGeom>
          <a:gradFill>
            <a:gsLst>
              <a:gs pos="0">
                <a:schemeClr val="bg1"/>
              </a:gs>
              <a:gs pos="35000">
                <a:srgbClr val="9FD6E9"/>
              </a:gs>
              <a:gs pos="60000">
                <a:srgbClr val="00CCFF"/>
              </a:gs>
              <a:gs pos="88000">
                <a:srgbClr val="CC99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答錯了！</a:t>
            </a:r>
            <a:endParaRPr lang="zh-TW" altLang="en-US" sz="4800" dirty="0"/>
          </a:p>
        </p:txBody>
      </p:sp>
      <p:sp>
        <p:nvSpPr>
          <p:cNvPr id="4" name="圓角矩形圖說文字 3"/>
          <p:cNvSpPr/>
          <p:nvPr/>
        </p:nvSpPr>
        <p:spPr>
          <a:xfrm>
            <a:off x="8638735" y="3376246"/>
            <a:ext cx="3221502" cy="1617784"/>
          </a:xfrm>
          <a:prstGeom prst="wedgeRoundRectCallout">
            <a:avLst/>
          </a:prstGeom>
          <a:gradFill>
            <a:gsLst>
              <a:gs pos="0">
                <a:schemeClr val="bg1"/>
              </a:gs>
              <a:gs pos="35000">
                <a:srgbClr val="9FD6E9"/>
              </a:gs>
              <a:gs pos="60000">
                <a:srgbClr val="00CCFF"/>
              </a:gs>
              <a:gs pos="88000">
                <a:srgbClr val="CC99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再玩一次！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20677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9000">
              <a:srgbClr val="FF99FF"/>
            </a:gs>
            <a:gs pos="43000">
              <a:srgbClr val="CC99FF"/>
            </a:gs>
            <a:gs pos="76000">
              <a:srgbClr val="A47CEC"/>
            </a:gs>
            <a:gs pos="100000">
              <a:srgbClr val="FF66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978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33</Words>
  <Application>Microsoft Office PowerPoint</Application>
  <PresentationFormat>寬螢幕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我們一起來猜一猜吧！</vt:lpstr>
      <vt:lpstr>你們知道嘉義以前不叫嘉義嗎？叫!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我們一起來猜一猜吧！</dc:title>
  <dc:creator>Windows 使用者</dc:creator>
  <cp:lastModifiedBy>Windows 使用者</cp:lastModifiedBy>
  <cp:revision>9</cp:revision>
  <dcterms:created xsi:type="dcterms:W3CDTF">2022-10-18T07:41:12Z</dcterms:created>
  <dcterms:modified xsi:type="dcterms:W3CDTF">2022-11-01T07:56:53Z</dcterms:modified>
</cp:coreProperties>
</file>