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CEF2"/>
    <a:srgbClr val="EAB8E3"/>
    <a:srgbClr val="B4E7EE"/>
    <a:srgbClr val="F7FA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516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9671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63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5248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783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5261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1651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14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3487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21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569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7FAFD"/>
            </a:gs>
            <a:gs pos="46000">
              <a:srgbClr val="EAB8E3"/>
            </a:gs>
            <a:gs pos="83000">
              <a:srgbClr val="B4E7EE"/>
            </a:gs>
            <a:gs pos="100000">
              <a:srgbClr val="ECCEF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05A03-8CF2-485C-9347-F4BF2BE207D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59C38-5AFF-44B2-A485-03F8E4B91C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66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大家來猜謎</a:t>
            </a:r>
            <a:endParaRPr lang="zh-TW" altLang="en-US" dirty="0"/>
          </a:p>
        </p:txBody>
      </p:sp>
      <p:pic>
        <p:nvPicPr>
          <p:cNvPr id="6" name="圖片 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4053" y="3443293"/>
            <a:ext cx="2877561" cy="1774090"/>
          </a:xfrm>
          <a:prstGeom prst="rect">
            <a:avLst/>
          </a:prstGeom>
          <a:noFill/>
          <a:ln>
            <a:solidFill>
              <a:srgbClr val="ECCEF2"/>
            </a:solidFill>
          </a:ln>
        </p:spPr>
      </p:pic>
      <p:sp>
        <p:nvSpPr>
          <p:cNvPr id="7" name="矩形 6"/>
          <p:cNvSpPr/>
          <p:nvPr/>
        </p:nvSpPr>
        <p:spPr>
          <a:xfrm>
            <a:off x="6108002" y="3868673"/>
            <a:ext cx="1569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開</a:t>
            </a:r>
            <a:r>
              <a:rPr lang="zh-TW" altLang="en-US" sz="5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始</a:t>
            </a:r>
            <a:endParaRPr lang="zh-TW" altLang="en-US" sz="5400" b="0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152" y="2282553"/>
            <a:ext cx="3205225" cy="353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4850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茶被雷劈</a:t>
            </a:r>
            <a:endParaRPr lang="zh-TW" altLang="en-US" dirty="0"/>
          </a:p>
        </p:txBody>
      </p:sp>
      <p:pic>
        <p:nvPicPr>
          <p:cNvPr id="7" name="圖片 6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379" y="3456355"/>
            <a:ext cx="2877561" cy="1774090"/>
          </a:xfrm>
          <a:prstGeom prst="rect">
            <a:avLst/>
          </a:prstGeom>
        </p:spPr>
      </p:pic>
      <p:pic>
        <p:nvPicPr>
          <p:cNvPr id="8" name="圖片 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3463" y="3456355"/>
            <a:ext cx="2877561" cy="1774090"/>
          </a:xfrm>
          <a:prstGeom prst="rect">
            <a:avLst/>
          </a:prstGeom>
        </p:spPr>
      </p:pic>
      <p:pic>
        <p:nvPicPr>
          <p:cNvPr id="9" name="圖片 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1547" y="3456355"/>
            <a:ext cx="2877561" cy="177409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2019329" y="3881735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擂</a:t>
            </a:r>
            <a:r>
              <a:rPr lang="zh-TW" altLang="en-US" sz="5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茶</a:t>
            </a:r>
            <a:endParaRPr lang="zh-TW" altLang="en-US" sz="5400" b="0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667413" y="3881735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綠茶</a:t>
            </a:r>
            <a:endParaRPr lang="zh-TW" altLang="en-US" sz="5400" b="0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969248" y="3881735"/>
            <a:ext cx="22621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0" cap="none" spc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黑豆茶</a:t>
            </a:r>
            <a:endParaRPr lang="zh-TW" altLang="en-US" sz="5400" b="0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8361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答錯了！</a:t>
            </a:r>
            <a:endParaRPr lang="zh-TW" altLang="en-US" dirty="0"/>
          </a:p>
        </p:txBody>
      </p:sp>
      <p:pic>
        <p:nvPicPr>
          <p:cNvPr id="4" name="圖片 3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6545" y="4083372"/>
            <a:ext cx="2877561" cy="177409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7349452" y="4508752"/>
            <a:ext cx="29546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再</a:t>
            </a:r>
            <a:r>
              <a:rPr lang="zh-TW" altLang="en-US" sz="540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玩</a:t>
            </a:r>
            <a:r>
              <a:rPr lang="zh-TW" altLang="en-US" sz="540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一</a:t>
            </a:r>
            <a:r>
              <a:rPr lang="zh-TW" altLang="en-US" sz="5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次</a:t>
            </a:r>
            <a:endParaRPr lang="zh-TW" altLang="en-US" sz="5400" b="0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83263"/>
            <a:ext cx="3929686" cy="417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03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2228557" cy="1407404"/>
          </a:xfrm>
        </p:spPr>
        <p:txBody>
          <a:bodyPr/>
          <a:lstStyle/>
          <a:p>
            <a:r>
              <a:rPr lang="zh-TW" altLang="en-US" smtClean="0"/>
              <a:t>答對了！</a:t>
            </a:r>
            <a:endParaRPr lang="zh-TW" altLang="en-US"/>
          </a:p>
        </p:txBody>
      </p:sp>
      <p:pic>
        <p:nvPicPr>
          <p:cNvPr id="4" name="圖片 3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7093" y="4370755"/>
            <a:ext cx="2877561" cy="177409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7571044" y="4796135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離</a:t>
            </a:r>
            <a:r>
              <a:rPr lang="zh-TW" altLang="en-US" sz="54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開</a:t>
            </a:r>
            <a:endParaRPr lang="zh-TW" altLang="en-US" sz="5400" b="0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31" y="2441326"/>
            <a:ext cx="4614203" cy="385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54881"/>
      </p:ext>
    </p:extLst>
  </p:cSld>
  <p:clrMapOvr>
    <a:masterClrMapping/>
  </p:clrMapOvr>
  <p:transition spd="slow">
    <p:wipe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23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大家來猜謎</vt:lpstr>
      <vt:lpstr>茶被雷劈</vt:lpstr>
      <vt:lpstr>答錯了！</vt:lpstr>
      <vt:lpstr>答對了！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2022-10-18T07:39:31Z</dcterms:created>
  <dcterms:modified xsi:type="dcterms:W3CDTF">2022-11-01T07:55:43Z</dcterms:modified>
</cp:coreProperties>
</file>