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C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02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048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51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842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25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7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38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27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45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72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4000">
              <a:srgbClr val="FFC000"/>
            </a:gs>
            <a:gs pos="100000">
              <a:srgbClr val="7030A0"/>
            </a:gs>
            <a:gs pos="99125">
              <a:srgbClr val="6934A2"/>
            </a:gs>
            <a:gs pos="93000">
              <a:srgbClr val="6238A4"/>
            </a:gs>
            <a:gs pos="68000">
              <a:srgbClr val="5440A8"/>
            </a:gs>
            <a:gs pos="55000">
              <a:srgbClr val="3850B0"/>
            </a:gs>
            <a:gs pos="44000">
              <a:srgbClr val="0070C0"/>
            </a:gs>
            <a:gs pos="29000">
              <a:srgbClr val="92D050"/>
            </a:gs>
            <a:gs pos="82000">
              <a:srgbClr val="00206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1C204-0623-4461-A45F-CD7A6DF8C5C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81768-AF35-4CBC-996D-17FA95D49C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13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title"/>
          </p:nvPr>
        </p:nvSpPr>
        <p:spPr>
          <a:xfrm>
            <a:off x="4189158" y="318533"/>
            <a:ext cx="4009293" cy="2124222"/>
          </a:xfrm>
          <a:gradFill>
            <a:gsLst>
              <a:gs pos="13000">
                <a:srgbClr val="FF6000"/>
              </a:gs>
              <a:gs pos="52000">
                <a:srgbClr val="49C050"/>
              </a:gs>
              <a:gs pos="80000">
                <a:srgbClr val="0090D8"/>
              </a:gs>
              <a:gs pos="93000">
                <a:srgbClr val="0070C0"/>
              </a:gs>
              <a:gs pos="66000">
                <a:srgbClr val="00B0F0"/>
              </a:gs>
              <a:gs pos="39000">
                <a:srgbClr val="92D050"/>
              </a:gs>
              <a:gs pos="26000">
                <a:srgbClr val="FFC000"/>
              </a:gs>
              <a:gs pos="0">
                <a:srgbClr val="FF0000"/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zh-TW" altLang="en-US" sz="96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猜一猜</a:t>
            </a:r>
            <a:endParaRPr lang="zh-TW" altLang="en-US" sz="96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2" name="心形 1">
            <a:hlinkClick r:id="" action="ppaction://hlinkshowjump?jump=nextslide"/>
          </p:cNvPr>
          <p:cNvSpPr/>
          <p:nvPr/>
        </p:nvSpPr>
        <p:spPr>
          <a:xfrm>
            <a:off x="4410724" y="4167051"/>
            <a:ext cx="3566160" cy="1867989"/>
          </a:xfrm>
          <a:prstGeom prst="heart">
            <a:avLst/>
          </a:prstGeom>
          <a:gradFill flip="none" rotWithShape="1">
            <a:gsLst>
              <a:gs pos="13000">
                <a:srgbClr val="FFC000"/>
              </a:gs>
              <a:gs pos="0">
                <a:srgbClr val="FF0000"/>
              </a:gs>
              <a:gs pos="42000">
                <a:srgbClr val="C9E828"/>
              </a:gs>
              <a:gs pos="87000">
                <a:srgbClr val="7030A0"/>
              </a:gs>
              <a:gs pos="71000">
                <a:srgbClr val="0070C0"/>
              </a:gs>
              <a:gs pos="56000">
                <a:srgbClr val="00B0F0"/>
              </a:gs>
              <a:gs pos="27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開始</a:t>
            </a:r>
            <a:endParaRPr lang="zh-TW" alt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17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89961" y="325937"/>
            <a:ext cx="6228806" cy="1842498"/>
          </a:xfrm>
        </p:spPr>
        <p:txBody>
          <a:bodyPr>
            <a:normAutofit/>
          </a:bodyPr>
          <a:lstStyle/>
          <a:p>
            <a:r>
              <a:rPr lang="zh-TW" altLang="en-US" sz="6000" dirty="0" smtClean="0"/>
              <a:t>我喜歡吃什麼</a:t>
            </a:r>
            <a:r>
              <a:rPr lang="en-US" altLang="zh-TW" sz="6000" dirty="0"/>
              <a:t>?</a:t>
            </a:r>
            <a:endParaRPr lang="zh-TW" altLang="en-US" sz="6000" dirty="0"/>
          </a:p>
        </p:txBody>
      </p:sp>
      <p:sp>
        <p:nvSpPr>
          <p:cNvPr id="5" name="心形 4">
            <a:hlinkClick r:id="" action="ppaction://hlinkshowjump?jump=nextslide"/>
          </p:cNvPr>
          <p:cNvSpPr/>
          <p:nvPr/>
        </p:nvSpPr>
        <p:spPr>
          <a:xfrm>
            <a:off x="4410724" y="4062549"/>
            <a:ext cx="3566160" cy="1867989"/>
          </a:xfrm>
          <a:prstGeom prst="heart">
            <a:avLst/>
          </a:prstGeom>
          <a:gradFill flip="none" rotWithShape="1">
            <a:gsLst>
              <a:gs pos="13000">
                <a:srgbClr val="FFC000"/>
              </a:gs>
              <a:gs pos="0">
                <a:srgbClr val="FF0000"/>
              </a:gs>
              <a:gs pos="42000">
                <a:srgbClr val="C9E828"/>
              </a:gs>
              <a:gs pos="87000">
                <a:srgbClr val="7030A0"/>
              </a:gs>
              <a:gs pos="71000">
                <a:srgbClr val="0070C0"/>
              </a:gs>
              <a:gs pos="56000">
                <a:srgbClr val="00B0F0"/>
              </a:gs>
              <a:gs pos="27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冰</a:t>
            </a:r>
            <a:r>
              <a:rPr lang="zh-TW" alt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琪淋</a:t>
            </a:r>
            <a:endParaRPr lang="zh-TW" alt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6" name="心形 5">
            <a:hlinkClick r:id="" action="ppaction://hlinkshowjump?jump=nextslide"/>
          </p:cNvPr>
          <p:cNvSpPr/>
          <p:nvPr/>
        </p:nvSpPr>
        <p:spPr>
          <a:xfrm>
            <a:off x="409136" y="4062548"/>
            <a:ext cx="3566160" cy="1867989"/>
          </a:xfrm>
          <a:prstGeom prst="heart">
            <a:avLst/>
          </a:prstGeom>
          <a:gradFill flip="none" rotWithShape="1">
            <a:gsLst>
              <a:gs pos="13000">
                <a:srgbClr val="FFC000"/>
              </a:gs>
              <a:gs pos="0">
                <a:srgbClr val="FF0000"/>
              </a:gs>
              <a:gs pos="42000">
                <a:srgbClr val="C9E828"/>
              </a:gs>
              <a:gs pos="87000">
                <a:srgbClr val="7030A0"/>
              </a:gs>
              <a:gs pos="71000">
                <a:srgbClr val="0070C0"/>
              </a:gs>
              <a:gs pos="56000">
                <a:srgbClr val="00B0F0"/>
              </a:gs>
              <a:gs pos="27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炸雞</a:t>
            </a:r>
            <a:endParaRPr lang="zh-TW" alt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7" name="心形 6">
            <a:hlinkClick r:id="" action="ppaction://hlinkshowjump?jump=lastslide"/>
          </p:cNvPr>
          <p:cNvSpPr/>
          <p:nvPr/>
        </p:nvSpPr>
        <p:spPr>
          <a:xfrm>
            <a:off x="8412312" y="4062548"/>
            <a:ext cx="3566160" cy="1867989"/>
          </a:xfrm>
          <a:prstGeom prst="heart">
            <a:avLst/>
          </a:prstGeom>
          <a:gradFill flip="none" rotWithShape="1">
            <a:gsLst>
              <a:gs pos="13000">
                <a:srgbClr val="FFC000"/>
              </a:gs>
              <a:gs pos="0">
                <a:srgbClr val="FF0000"/>
              </a:gs>
              <a:gs pos="42000">
                <a:srgbClr val="C9E828"/>
              </a:gs>
              <a:gs pos="87000">
                <a:srgbClr val="7030A0"/>
              </a:gs>
              <a:gs pos="71000">
                <a:srgbClr val="0070C0"/>
              </a:gs>
              <a:gs pos="56000">
                <a:srgbClr val="00B0F0"/>
              </a:gs>
              <a:gs pos="27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水果</a:t>
            </a:r>
            <a:endParaRPr lang="zh-TW" alt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428192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1 2"/>
          <p:cNvSpPr/>
          <p:nvPr/>
        </p:nvSpPr>
        <p:spPr>
          <a:xfrm>
            <a:off x="5799910" y="470262"/>
            <a:ext cx="6100354" cy="415399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答錯了</a:t>
            </a:r>
            <a:r>
              <a:rPr lang="en-US" altLang="zh-TW" sz="7200" dirty="0" smtClean="0"/>
              <a:t>!</a:t>
            </a:r>
            <a:endParaRPr lang="zh-TW" altLang="en-US" sz="72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204" y="470263"/>
            <a:ext cx="4562435" cy="4846320"/>
          </a:xfrm>
          <a:prstGeom prst="rect">
            <a:avLst/>
          </a:prstGeom>
        </p:spPr>
      </p:pic>
      <p:sp>
        <p:nvSpPr>
          <p:cNvPr id="2" name="橢圓 1">
            <a:hlinkClick r:id="" action="ppaction://hlinkshowjump?jump=previousslide"/>
          </p:cNvPr>
          <p:cNvSpPr/>
          <p:nvPr/>
        </p:nvSpPr>
        <p:spPr>
          <a:xfrm>
            <a:off x="5368835" y="5525588"/>
            <a:ext cx="1933303" cy="112340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</a:rPr>
              <a:t>重來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047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6592795" y="959847"/>
            <a:ext cx="4585062" cy="2690949"/>
          </a:xfrm>
          <a:prstGeom prst="roundRect">
            <a:avLst/>
          </a:prstGeom>
          <a:gradFill>
            <a:gsLst>
              <a:gs pos="0">
                <a:srgbClr val="FF0000"/>
              </a:gs>
              <a:gs pos="14000">
                <a:srgbClr val="FFC000"/>
              </a:gs>
              <a:gs pos="100000">
                <a:srgbClr val="7030A0"/>
              </a:gs>
              <a:gs pos="99125">
                <a:srgbClr val="6934A2"/>
              </a:gs>
              <a:gs pos="93000">
                <a:srgbClr val="6238A4"/>
              </a:gs>
              <a:gs pos="68000">
                <a:srgbClr val="5440A8"/>
              </a:gs>
              <a:gs pos="55000">
                <a:srgbClr val="3850B0"/>
              </a:gs>
              <a:gs pos="44000">
                <a:srgbClr val="0070C0"/>
              </a:gs>
              <a:gs pos="29000">
                <a:srgbClr val="92D050"/>
              </a:gs>
              <a:gs pos="82000">
                <a:srgbClr val="002060"/>
              </a:gs>
            </a:gsLst>
            <a:lin ang="5400000" scaled="1"/>
          </a:gra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28" y="2037260"/>
            <a:ext cx="5899467" cy="4050032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6305412" y="5460274"/>
            <a:ext cx="1884999" cy="86214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結束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9747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文鼎疊圓體</vt:lpstr>
      <vt:lpstr>新細明體</vt:lpstr>
      <vt:lpstr>Arial</vt:lpstr>
      <vt:lpstr>Calibri</vt:lpstr>
      <vt:lpstr>Calibri Light</vt:lpstr>
      <vt:lpstr>Office 佈景主題</vt:lpstr>
      <vt:lpstr>猜一猜</vt:lpstr>
      <vt:lpstr>我喜歡吃什麼?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猜一猜1</dc:title>
  <dc:creator>Windows 使用者</dc:creator>
  <cp:lastModifiedBy>Windows 使用者</cp:lastModifiedBy>
  <cp:revision>15</cp:revision>
  <dcterms:created xsi:type="dcterms:W3CDTF">2022-10-18T07:39:10Z</dcterms:created>
  <dcterms:modified xsi:type="dcterms:W3CDTF">2022-11-01T07:59:36Z</dcterms:modified>
</cp:coreProperties>
</file>