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1459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843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20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68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613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2845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75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6647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578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223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50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1AEE6-4161-4B3F-8B3B-03A71E2896E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C4A3F-DF6E-4280-86FD-74D72A17AA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548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chemeClr val="accent1"/>
            </a:gs>
            <a:gs pos="46000">
              <a:srgbClr val="00B050"/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808513" y="430440"/>
            <a:ext cx="4258493" cy="1325563"/>
          </a:xfrm>
        </p:spPr>
        <p:txBody>
          <a:bodyPr/>
          <a:lstStyle/>
          <a:p>
            <a:r>
              <a:rPr lang="zh-TW" altLang="en-US" dirty="0" smtClean="0"/>
              <a:t>大家來猜一猜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937759" y="4872446"/>
            <a:ext cx="1933303" cy="940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4554831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chemeClr val="accent1"/>
            </a:gs>
            <a:gs pos="46000">
              <a:srgbClr val="00B050"/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請問有所有基因的寶可夢的是誰 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2155371" y="3596638"/>
            <a:ext cx="1776549" cy="1045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超夢</a:t>
            </a:r>
            <a:endParaRPr lang="zh-TW" altLang="en-US" sz="4800" dirty="0"/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4861560" y="3657600"/>
            <a:ext cx="1776549" cy="1045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夢幻</a:t>
            </a:r>
            <a:endParaRPr lang="zh-TW" altLang="en-US" sz="48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7426235" y="3566156"/>
            <a:ext cx="3927565" cy="1105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阿爾宙斯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038541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chemeClr val="accent1"/>
            </a:gs>
            <a:gs pos="46000">
              <a:srgbClr val="00B050"/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>
            <a:hlinkClick r:id="" action="ppaction://hlinkshowjump?jump=previousslide"/>
          </p:cNvPr>
          <p:cNvSpPr/>
          <p:nvPr/>
        </p:nvSpPr>
        <p:spPr>
          <a:xfrm>
            <a:off x="7210698" y="2011679"/>
            <a:ext cx="2220685" cy="125403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smtClean="0"/>
              <a:t>答錯</a:t>
            </a:r>
            <a:r>
              <a:rPr lang="zh-TW" altLang="en-US" sz="4000"/>
              <a:t>了</a:t>
            </a:r>
            <a:endParaRPr lang="zh-TW" altLang="en-US" sz="4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891" y="1809204"/>
            <a:ext cx="3746807" cy="3979942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firstslide"/>
          </p:cNvPr>
          <p:cNvSpPr/>
          <p:nvPr/>
        </p:nvSpPr>
        <p:spPr>
          <a:xfrm>
            <a:off x="8190411" y="4911634"/>
            <a:ext cx="1907177" cy="7576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</a:t>
            </a:r>
            <a:r>
              <a:rPr lang="zh-TW" altLang="en-US" sz="40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677570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chemeClr val="accent1"/>
            </a:gs>
            <a:gs pos="46000">
              <a:srgbClr val="00B050"/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6766559" y="1658982"/>
            <a:ext cx="2481943" cy="14499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答對了</a:t>
            </a:r>
            <a:endParaRPr lang="zh-TW" altLang="en-US" sz="4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183" y="2991393"/>
            <a:ext cx="5750017" cy="3947433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7903028" y="4833257"/>
            <a:ext cx="3265715" cy="1097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結束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3417793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31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大家來猜一猜</vt:lpstr>
      <vt:lpstr>請問有所有基因的寶可夢的是誰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8</cp:revision>
  <dcterms:created xsi:type="dcterms:W3CDTF">2022-10-18T07:39:38Z</dcterms:created>
  <dcterms:modified xsi:type="dcterms:W3CDTF">2022-11-01T07:56:21Z</dcterms:modified>
</cp:coreProperties>
</file>