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77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6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13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28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78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82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6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87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78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80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05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42BF5-41EB-4B06-81DC-C69F1A03A4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D248A-B6F6-47C8-A6E1-8DF1757EA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8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chemeClr val="tx2">
                <a:lumMod val="20000"/>
                <a:lumOff val="80000"/>
              </a:schemeClr>
            </a:gs>
            <a:gs pos="20000">
              <a:srgbClr val="000066"/>
            </a:gs>
            <a:gs pos="56000">
              <a:schemeClr val="accent1">
                <a:lumMod val="75000"/>
              </a:schemeClr>
            </a:gs>
            <a:gs pos="81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502856" y="307480"/>
            <a:ext cx="10678550" cy="1481682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  請猜猜看？</a:t>
            </a:r>
            <a:endParaRPr lang="zh-TW" altLang="en-US" sz="6600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258491" y="4898572"/>
            <a:ext cx="2769326" cy="12148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564076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rgbClr val="35596E"/>
            </a:gs>
            <a:gs pos="47000">
              <a:schemeClr val="accent5">
                <a:lumMod val="20000"/>
                <a:lumOff val="80000"/>
              </a:schemeClr>
            </a:gs>
            <a:gs pos="0">
              <a:schemeClr val="accent4">
                <a:lumMod val="67000"/>
              </a:schemeClr>
            </a:gs>
            <a:gs pos="25000">
              <a:schemeClr val="accent4">
                <a:lumMod val="97000"/>
                <a:lumOff val="3000"/>
              </a:schemeClr>
            </a:gs>
            <a:gs pos="94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你最喜歡的玩具？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1110341" y="3814354"/>
            <a:ext cx="2325189" cy="1097280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4702628" y="3814354"/>
            <a:ext cx="2246811" cy="10972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機器人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216536" y="3814354"/>
            <a:ext cx="2286002" cy="10972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球</a:t>
            </a:r>
            <a:endParaRPr lang="zh-TW" altLang="en-US" sz="40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110341" y="3814353"/>
            <a:ext cx="2325189" cy="10972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車子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5812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爆炸 1 3"/>
          <p:cNvSpPr/>
          <p:nvPr/>
        </p:nvSpPr>
        <p:spPr>
          <a:xfrm>
            <a:off x="4276076" y="1502228"/>
            <a:ext cx="7365107" cy="376712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Bauhaus 93" panose="04030905020B02020C02" pitchFamily="82" charset="0"/>
              </a:rPr>
              <a:t>答錯了</a:t>
            </a:r>
            <a:endParaRPr lang="zh-TW" altLang="en-US" sz="8000" dirty="0">
              <a:latin typeface="Bauhaus 93" panose="04030905020B02020C02" pitchFamily="82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9855"/>
            <a:ext cx="4234710" cy="4673256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6200503" y="5557374"/>
            <a:ext cx="2142309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 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64395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bomb.wav"/>
          </p:stSnd>
        </p:sndAc>
      </p:transition>
    </mc:Choice>
    <mc:Fallback>
      <p:transition spd="slow">
        <p:dissolv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橢圓形圖說文字 3"/>
          <p:cNvSpPr/>
          <p:nvPr/>
        </p:nvSpPr>
        <p:spPr>
          <a:xfrm>
            <a:off x="5135880" y="0"/>
            <a:ext cx="6217920" cy="347472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endParaRPr lang="zh-TW" altLang="en-US" sz="5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303" y="4063321"/>
            <a:ext cx="3533502" cy="2794679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8373291" y="5630091"/>
            <a:ext cx="2481943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遊戲結束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56648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Bauhaus 93</vt:lpstr>
      <vt:lpstr>Calibri</vt:lpstr>
      <vt:lpstr>Calibri Light</vt:lpstr>
      <vt:lpstr>Office 佈景主題</vt:lpstr>
      <vt:lpstr>  請猜猜看？</vt:lpstr>
      <vt:lpstr>你最喜歡的玩具？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請猜猜看</dc:title>
  <dc:creator>Windows 使用者</dc:creator>
  <cp:lastModifiedBy>Windows 使用者</cp:lastModifiedBy>
  <cp:revision>9</cp:revision>
  <dcterms:created xsi:type="dcterms:W3CDTF">2022-10-18T07:39:38Z</dcterms:created>
  <dcterms:modified xsi:type="dcterms:W3CDTF">2022-11-01T07:55:45Z</dcterms:modified>
</cp:coreProperties>
</file>