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009" autoAdjust="0"/>
  </p:normalViewPr>
  <p:slideViewPr>
    <p:cSldViewPr snapToGrid="0">
      <p:cViewPr varScale="1">
        <p:scale>
          <a:sx n="62" d="100"/>
          <a:sy n="62" d="100"/>
        </p:scale>
        <p:origin x="10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85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0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1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89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24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41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06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16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58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08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2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8A816-4E66-4DAE-907D-55B743E20DB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737A6-D69A-416A-8A91-A3F794B2A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6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大家來猜一猜</a:t>
            </a:r>
            <a:endParaRPr lang="zh-TW" altLang="en-US" dirty="0"/>
          </a:p>
        </p:txBody>
      </p:sp>
      <p:sp>
        <p:nvSpPr>
          <p:cNvPr id="3" name="橢圓形圖說文字 2">
            <a:hlinkClick r:id="" action="ppaction://hlinkshowjump?jump=nextslide"/>
          </p:cNvPr>
          <p:cNvSpPr/>
          <p:nvPr/>
        </p:nvSpPr>
        <p:spPr>
          <a:xfrm rot="10800000" flipV="1">
            <a:off x="4790803" y="3278777"/>
            <a:ext cx="2305593" cy="231212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hlinkClick r:id="" action="ppaction://hlinkshowjump?jump=nextslide"/>
              </a:rPr>
              <a:t>開始</a:t>
            </a:r>
            <a:endParaRPr lang="zh-TW" altLang="en-US" sz="4800" dirty="0"/>
          </a:p>
        </p:txBody>
      </p:sp>
      <p:sp>
        <p:nvSpPr>
          <p:cNvPr id="5" name="橢圓形圖說文字 4"/>
          <p:cNvSpPr/>
          <p:nvPr/>
        </p:nvSpPr>
        <p:spPr>
          <a:xfrm>
            <a:off x="5264331" y="6139543"/>
            <a:ext cx="45719" cy="4571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7709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請問誰是最強的</a:t>
            </a:r>
            <a:r>
              <a:rPr lang="en-US" altLang="zh-TW" dirty="0" smtClean="0"/>
              <a:t>NBA</a:t>
            </a:r>
            <a:r>
              <a:rPr lang="zh-TW" altLang="en-US" dirty="0" smtClean="0"/>
              <a:t>射手？</a:t>
            </a:r>
            <a:endParaRPr lang="zh-TW" altLang="en-US" dirty="0"/>
          </a:p>
        </p:txBody>
      </p:sp>
      <p:sp>
        <p:nvSpPr>
          <p:cNvPr id="4" name="矩形圖說文字 3"/>
          <p:cNvSpPr/>
          <p:nvPr/>
        </p:nvSpPr>
        <p:spPr>
          <a:xfrm>
            <a:off x="4976949" y="3550484"/>
            <a:ext cx="2076993" cy="155448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科瑞</a:t>
            </a:r>
            <a:endParaRPr lang="zh-TW" altLang="en-US" sz="5400" dirty="0"/>
          </a:p>
        </p:txBody>
      </p:sp>
      <p:sp>
        <p:nvSpPr>
          <p:cNvPr id="5" name="矩形圖說文字 4"/>
          <p:cNvSpPr/>
          <p:nvPr/>
        </p:nvSpPr>
        <p:spPr>
          <a:xfrm>
            <a:off x="8791302" y="3576609"/>
            <a:ext cx="2246812" cy="150222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lastslide"/>
              </a:rPr>
              <a:t>偉德</a:t>
            </a:r>
            <a:endParaRPr lang="zh-TW" altLang="en-US" sz="5400" dirty="0"/>
          </a:p>
        </p:txBody>
      </p:sp>
      <p:sp>
        <p:nvSpPr>
          <p:cNvPr id="6" name="矩形圖說文字 5"/>
          <p:cNvSpPr/>
          <p:nvPr/>
        </p:nvSpPr>
        <p:spPr>
          <a:xfrm>
            <a:off x="1449978" y="3567464"/>
            <a:ext cx="2063931" cy="155448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科比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115269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180743" y="0"/>
            <a:ext cx="4047474" cy="309388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68" y="1266092"/>
            <a:ext cx="3924300" cy="4330700"/>
          </a:xfrm>
          <a:prstGeom prst="rect">
            <a:avLst/>
          </a:prstGeom>
        </p:spPr>
      </p:pic>
      <p:sp>
        <p:nvSpPr>
          <p:cNvPr id="4" name="雙波浪 3"/>
          <p:cNvSpPr/>
          <p:nvPr/>
        </p:nvSpPr>
        <p:spPr>
          <a:xfrm>
            <a:off x="7302136" y="3431442"/>
            <a:ext cx="2246811" cy="2220686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previousslide"/>
              </a:rPr>
              <a:t>重來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7900955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6543487" y="117565"/>
            <a:ext cx="3643533" cy="326370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endParaRPr lang="zh-TW" altLang="en-US" sz="5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86" y="2124013"/>
            <a:ext cx="4518435" cy="3770556"/>
          </a:xfrm>
          <a:prstGeom prst="rect">
            <a:avLst/>
          </a:prstGeom>
        </p:spPr>
      </p:pic>
      <p:sp>
        <p:nvSpPr>
          <p:cNvPr id="4" name="雙波浪 3"/>
          <p:cNvSpPr/>
          <p:nvPr/>
        </p:nvSpPr>
        <p:spPr>
          <a:xfrm flipH="1">
            <a:off x="7576456" y="4376012"/>
            <a:ext cx="1907178" cy="136506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endshow"/>
              </a:rPr>
              <a:t>恭喜你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07979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applause.wav"/>
          </p:stSnd>
        </p:sndAc>
      </p:transition>
    </mc:Choice>
    <mc:Fallback>
      <p:transition spd="slow">
        <p:random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大家來猜一猜</vt:lpstr>
      <vt:lpstr>請問誰是最強的NBA射手？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8</cp:revision>
  <dcterms:created xsi:type="dcterms:W3CDTF">2022-10-18T07:38:56Z</dcterms:created>
  <dcterms:modified xsi:type="dcterms:W3CDTF">2022-11-01T07:57:47Z</dcterms:modified>
</cp:coreProperties>
</file>