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26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09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50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96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73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79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43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09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79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43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92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1">
                <a:lumMod val="50000"/>
              </a:schemeClr>
            </a:gs>
            <a:gs pos="100000">
              <a:schemeClr val="accent1">
                <a:lumMod val="50000"/>
              </a:schemeClr>
            </a:gs>
            <a:gs pos="44000">
              <a:schemeClr val="accent1">
                <a:lumMod val="50000"/>
              </a:schemeClr>
            </a:gs>
            <a:gs pos="86000">
              <a:schemeClr val="accent1">
                <a:lumMod val="50000"/>
              </a:schemeClr>
            </a:gs>
            <a:gs pos="10000">
              <a:schemeClr val="accent2">
                <a:lumMod val="96000"/>
                <a:lumOff val="4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8A787-811D-4715-8386-4CC346FE8BA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FCD0D-2F7D-472D-B842-EDEF381613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1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大家來猜寶可夢吧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5072742" y="2676303"/>
            <a:ext cx="4702629" cy="2468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開始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53804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猜猜看水中霸主是誰？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220443" y="4944884"/>
            <a:ext cx="1933303" cy="1058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暴鯉龍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063932" y="4944884"/>
            <a:ext cx="1933303" cy="1058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水箭龜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9376954" y="4820194"/>
            <a:ext cx="1933303" cy="1058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鯉魚王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923125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317587" y="844062"/>
            <a:ext cx="5739619" cy="393895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45" y="668624"/>
            <a:ext cx="4038542" cy="428982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5004077" y="5133891"/>
            <a:ext cx="4557933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重來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4232095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6822830" y="168812"/>
            <a:ext cx="4792394" cy="28838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/>
              <a:t>答對了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442" y="3547028"/>
            <a:ext cx="2885929" cy="3184795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2044139" y="2639159"/>
            <a:ext cx="2952206" cy="1815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你好厲害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41528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大家來猜寶可夢吧</vt:lpstr>
      <vt:lpstr>猜猜看水中霸主是誰？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大家來猜寶可夢吧</dc:title>
  <dc:creator>Windows 使用者</dc:creator>
  <cp:lastModifiedBy>Windows 使用者</cp:lastModifiedBy>
  <cp:revision>8</cp:revision>
  <dcterms:created xsi:type="dcterms:W3CDTF">2022-10-18T07:35:04Z</dcterms:created>
  <dcterms:modified xsi:type="dcterms:W3CDTF">2022-11-01T07:56:32Z</dcterms:modified>
</cp:coreProperties>
</file>