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AE8E0"/>
    <a:srgbClr val="C08DEB"/>
    <a:srgbClr val="7CC8DA"/>
    <a:srgbClr val="DBF2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E89CD-1515-410D-8A6D-4D86E4B61AAC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E6CAC-7166-4F24-81B2-D9E7DDF89C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09625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E89CD-1515-410D-8A6D-4D86E4B61AAC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E6CAC-7166-4F24-81B2-D9E7DDF89C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7971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E89CD-1515-410D-8A6D-4D86E4B61AAC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E6CAC-7166-4F24-81B2-D9E7DDF89C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486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E89CD-1515-410D-8A6D-4D86E4B61AAC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E6CAC-7166-4F24-81B2-D9E7DDF89C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4015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E89CD-1515-410D-8A6D-4D86E4B61AAC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E6CAC-7166-4F24-81B2-D9E7DDF89C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9588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E89CD-1515-410D-8A6D-4D86E4B61AAC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E6CAC-7166-4F24-81B2-D9E7DDF89C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3603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E89CD-1515-410D-8A6D-4D86E4B61AAC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E6CAC-7166-4F24-81B2-D9E7DDF89C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8562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E89CD-1515-410D-8A6D-4D86E4B61AAC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E6CAC-7166-4F24-81B2-D9E7DDF89C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5562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E89CD-1515-410D-8A6D-4D86E4B61AAC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E6CAC-7166-4F24-81B2-D9E7DDF89C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7602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E89CD-1515-410D-8A6D-4D86E4B61AAC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E6CAC-7166-4F24-81B2-D9E7DDF89C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1312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E89CD-1515-410D-8A6D-4D86E4B61AAC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E6CAC-7166-4F24-81B2-D9E7DDF89C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2440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BAE8E0"/>
            </a:gs>
            <a:gs pos="100000">
              <a:srgbClr val="C08DEB"/>
            </a:gs>
            <a:gs pos="53000">
              <a:srgbClr val="7CC8DA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7E89CD-1515-410D-8A6D-4D86E4B61AAC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E6CAC-7166-4F24-81B2-D9E7DDF89C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8424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BAE8E0"/>
            </a:gs>
            <a:gs pos="100000">
              <a:srgbClr val="C08DEB"/>
            </a:gs>
            <a:gs pos="53000">
              <a:srgbClr val="7CC8DA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81079" y="235131"/>
            <a:ext cx="9726405" cy="1113730"/>
          </a:xfrm>
        </p:spPr>
        <p:txBody>
          <a:bodyPr/>
          <a:lstStyle/>
          <a:p>
            <a:r>
              <a:rPr lang="zh-TW" altLang="en-US" dirty="0" smtClean="0"/>
              <a:t>大家來猜謎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72964" y="1707609"/>
            <a:ext cx="8942633" cy="1571168"/>
          </a:xfrm>
        </p:spPr>
        <p:txBody>
          <a:bodyPr>
            <a:normAutofit/>
          </a:bodyPr>
          <a:lstStyle/>
          <a:p>
            <a:r>
              <a:rPr lang="zh-TW" altLang="en-US" sz="4800" dirty="0" smtClean="0"/>
              <a:t>好</a:t>
            </a:r>
            <a:r>
              <a:rPr lang="zh-TW" altLang="en-US" sz="4800" dirty="0"/>
              <a:t>玩</a:t>
            </a:r>
            <a:endParaRPr lang="zh-TW" altLang="en-US" sz="4800" dirty="0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4088675" y="5035250"/>
            <a:ext cx="3043645" cy="979714"/>
          </a:xfrm>
          <a:prstGeom prst="roundRect">
            <a:avLst/>
          </a:prstGeom>
          <a:solidFill>
            <a:srgbClr val="BAE8E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/>
              <a:t>開始</a:t>
            </a:r>
            <a:endParaRPr lang="zh-TW" altLang="en-US" sz="5400" dirty="0"/>
          </a:p>
        </p:txBody>
      </p:sp>
    </p:spTree>
    <p:extLst>
      <p:ext uri="{BB962C8B-B14F-4D97-AF65-F5344CB8AC3E}">
        <p14:creationId xmlns:p14="http://schemas.microsoft.com/office/powerpoint/2010/main" val="31362544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BAE8E0"/>
            </a:gs>
            <a:gs pos="100000">
              <a:srgbClr val="C08DEB"/>
            </a:gs>
            <a:gs pos="53000">
              <a:srgbClr val="7CC8DA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01782" y="443503"/>
            <a:ext cx="8843555" cy="1110978"/>
          </a:xfrm>
        </p:spPr>
        <p:txBody>
          <a:bodyPr/>
          <a:lstStyle/>
          <a:p>
            <a:r>
              <a:rPr lang="zh-TW" altLang="en-US" dirty="0" smtClean="0"/>
              <a:t>我玩寶可夢大集結最喜歡用哪一隻</a:t>
            </a:r>
            <a:endParaRPr lang="zh-TW" altLang="en-US" dirty="0"/>
          </a:p>
        </p:txBody>
      </p:sp>
      <p:sp>
        <p:nvSpPr>
          <p:cNvPr id="4" name="橢圓 3">
            <a:hlinkClick r:id="" action="ppaction://hlinkshowjump?jump=lastslide">
              <a:snd r:embed="rId2" name="bomb.wav"/>
            </a:hlinkClick>
          </p:cNvPr>
          <p:cNvSpPr/>
          <p:nvPr/>
        </p:nvSpPr>
        <p:spPr>
          <a:xfrm>
            <a:off x="6152605" y="4036423"/>
            <a:ext cx="2834640" cy="21031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/>
              <a:t>劍盾劍怪</a:t>
            </a:r>
            <a:endParaRPr lang="zh-TW" altLang="en-US" sz="3200" dirty="0"/>
          </a:p>
        </p:txBody>
      </p:sp>
      <p:sp>
        <p:nvSpPr>
          <p:cNvPr id="5" name="橢圓 4">
            <a:hlinkClick r:id="" action="ppaction://hlinkshowjump?jump=nextslide"/>
          </p:cNvPr>
          <p:cNvSpPr/>
          <p:nvPr/>
        </p:nvSpPr>
        <p:spPr>
          <a:xfrm>
            <a:off x="9144000" y="4036423"/>
            <a:ext cx="2769326" cy="20769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/>
              <a:t>甲賀忍蛙</a:t>
            </a:r>
            <a:endParaRPr lang="zh-TW" altLang="en-US" sz="3200" dirty="0"/>
          </a:p>
        </p:txBody>
      </p:sp>
      <p:sp>
        <p:nvSpPr>
          <p:cNvPr id="8" name="橢圓 7">
            <a:hlinkClick r:id="" action="ppaction://hlinkshowjump?jump=nextslide">
              <a:snd r:embed="rId3" name="applause.wav"/>
            </a:hlinkClick>
          </p:cNvPr>
          <p:cNvSpPr/>
          <p:nvPr/>
        </p:nvSpPr>
        <p:spPr>
          <a:xfrm>
            <a:off x="3239587" y="4062549"/>
            <a:ext cx="2756263" cy="20769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/>
              <a:t>捷拉奧拉</a:t>
            </a:r>
            <a:endParaRPr lang="zh-TW" altLang="en-US" sz="3200" dirty="0"/>
          </a:p>
        </p:txBody>
      </p:sp>
      <p:sp>
        <p:nvSpPr>
          <p:cNvPr id="3" name="橢圓 2">
            <a:hlinkClick r:id="" action="ppaction://hlinkshowjump?jump=nextslide"/>
          </p:cNvPr>
          <p:cNvSpPr/>
          <p:nvPr/>
        </p:nvSpPr>
        <p:spPr>
          <a:xfrm>
            <a:off x="182880" y="4062549"/>
            <a:ext cx="2913017" cy="20051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/>
              <a:t>阿博梭魯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1323691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BAE8E0"/>
            </a:gs>
            <a:gs pos="100000">
              <a:srgbClr val="C08DEB"/>
            </a:gs>
            <a:gs pos="53000">
              <a:srgbClr val="7CC8DA"/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1 1"/>
          <p:cNvSpPr/>
          <p:nvPr/>
        </p:nvSpPr>
        <p:spPr>
          <a:xfrm>
            <a:off x="5749777" y="901337"/>
            <a:ext cx="5836977" cy="3905795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/>
              <a:t>哈哈笨蛋</a:t>
            </a:r>
            <a:endParaRPr lang="zh-TW" altLang="en-US" sz="5400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463" y="901337"/>
            <a:ext cx="4064669" cy="4317582"/>
          </a:xfrm>
          <a:prstGeom prst="rect">
            <a:avLst/>
          </a:prstGeom>
        </p:spPr>
      </p:pic>
      <p:sp>
        <p:nvSpPr>
          <p:cNvPr id="4" name="圓角矩形 3">
            <a:hlinkClick r:id="" action="ppaction://hlinkshowjump?jump=previousslide"/>
          </p:cNvPr>
          <p:cNvSpPr/>
          <p:nvPr/>
        </p:nvSpPr>
        <p:spPr>
          <a:xfrm>
            <a:off x="4193178" y="5218919"/>
            <a:ext cx="3317965" cy="154764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/>
              <a:t>重來</a:t>
            </a:r>
            <a:endParaRPr lang="zh-TW" altLang="en-US" sz="5400" dirty="0"/>
          </a:p>
        </p:txBody>
      </p:sp>
    </p:spTree>
    <p:extLst>
      <p:ext uri="{BB962C8B-B14F-4D97-AF65-F5344CB8AC3E}">
        <p14:creationId xmlns:p14="http://schemas.microsoft.com/office/powerpoint/2010/main" val="310219889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  <p:sndAc>
          <p:stSnd>
            <p:snd r:embed="rId2" name="explode.wav"/>
          </p:stSnd>
        </p:sndAc>
      </p:transition>
    </mc:Choice>
    <mc:Fallback>
      <p:transition spd="slow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橢圓形圖說文字 1"/>
          <p:cNvSpPr/>
          <p:nvPr/>
        </p:nvSpPr>
        <p:spPr>
          <a:xfrm>
            <a:off x="5708469" y="169817"/>
            <a:ext cx="6139542" cy="3317966"/>
          </a:xfrm>
          <a:prstGeom prst="wedgeEllipseCallout">
            <a:avLst>
              <a:gd name="adj1" fmla="val -46790"/>
              <a:gd name="adj2" fmla="val 6446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/>
              <a:t>答對了！你是天才</a:t>
            </a:r>
            <a:endParaRPr lang="zh-TW" altLang="en-US" sz="5400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954" y="1295489"/>
            <a:ext cx="4662126" cy="3890464"/>
          </a:xfrm>
          <a:prstGeom prst="rect">
            <a:avLst/>
          </a:prstGeom>
        </p:spPr>
      </p:pic>
      <p:sp>
        <p:nvSpPr>
          <p:cNvPr id="4" name="圓角矩形 3">
            <a:hlinkClick r:id="" action="ppaction://hlinkshowjump?jump=endshow"/>
          </p:cNvPr>
          <p:cNvSpPr/>
          <p:nvPr/>
        </p:nvSpPr>
        <p:spPr>
          <a:xfrm>
            <a:off x="4480560" y="5185953"/>
            <a:ext cx="3317965" cy="1547641"/>
          </a:xfrm>
          <a:prstGeom prst="roundRect">
            <a:avLst/>
          </a:prstGeom>
          <a:solidFill>
            <a:srgbClr val="BAE8E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5400" dirty="0"/>
              <a:t>結束</a:t>
            </a:r>
          </a:p>
        </p:txBody>
      </p:sp>
    </p:spTree>
    <p:extLst>
      <p:ext uri="{BB962C8B-B14F-4D97-AF65-F5344CB8AC3E}">
        <p14:creationId xmlns:p14="http://schemas.microsoft.com/office/powerpoint/2010/main" val="75848859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  <p:sndAc>
          <p:stSnd>
            <p:snd r:embed="rId2" name="applause.wav"/>
          </p:stSnd>
        </p:sndAc>
      </p:transition>
    </mc:Choice>
    <mc:Fallback>
      <p:transition spd="slow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佈景主題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佈景主題1" id="{F64E3777-A957-4BB2-B514-7AE17001E82C}" vid="{5067D992-7571-42C2-9269-373A974EB9E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佈景主題1</Template>
  <TotalTime>74</TotalTime>
  <Words>44</Words>
  <Application>Microsoft Office PowerPoint</Application>
  <PresentationFormat>寬螢幕</PresentationFormat>
  <Paragraphs>12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佈景主題1</vt:lpstr>
      <vt:lpstr>大家來猜謎</vt:lpstr>
      <vt:lpstr>我玩寶可夢大集結最喜歡用哪一隻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大家來猜謎</dc:title>
  <dc:creator>Windows 使用者</dc:creator>
  <cp:lastModifiedBy>Windows 使用者</cp:lastModifiedBy>
  <cp:revision>10</cp:revision>
  <dcterms:created xsi:type="dcterms:W3CDTF">2022-10-18T07:30:23Z</dcterms:created>
  <dcterms:modified xsi:type="dcterms:W3CDTF">2022-11-01T07:55:44Z</dcterms:modified>
</cp:coreProperties>
</file>