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0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0954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62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02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8577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505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1825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049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203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1048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61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32000">
              <a:srgbClr val="00B0F0"/>
            </a:gs>
            <a:gs pos="59000">
              <a:srgbClr val="FFFF00"/>
            </a:gs>
            <a:gs pos="80000">
              <a:srgbClr val="FF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28A5A-F3BE-41EF-AA2F-C4B93EE4FAD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E2C44-5298-44FE-81FB-3C22DCCD97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807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605350" y="-1763485"/>
            <a:ext cx="10162902" cy="7746274"/>
          </a:xfrm>
        </p:spPr>
        <p:txBody>
          <a:bodyPr/>
          <a:lstStyle/>
          <a:p>
            <a:r>
              <a:rPr lang="zh-TW" altLang="en-US" dirty="0" smtClean="0"/>
              <a:t>請猜猜看</a:t>
            </a:r>
            <a:endParaRPr lang="zh-TW" altLang="en-US" dirty="0"/>
          </a:p>
        </p:txBody>
      </p:sp>
      <p:sp>
        <p:nvSpPr>
          <p:cNvPr id="2" name="流程圖: 替代程序 1">
            <a:hlinkClick r:id="" action="ppaction://hlinkshowjump?jump=nextslide"/>
          </p:cNvPr>
          <p:cNvSpPr/>
          <p:nvPr/>
        </p:nvSpPr>
        <p:spPr>
          <a:xfrm>
            <a:off x="3605350" y="4012307"/>
            <a:ext cx="2573381" cy="1267098"/>
          </a:xfrm>
          <a:prstGeom prst="flowChartAlternateProcess">
            <a:avLst/>
          </a:prstGeom>
          <a:solidFill>
            <a:schemeClr val="accent4"/>
          </a:solidFill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開始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974834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我喜歡什麼遊戲？</a:t>
            </a:r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4598125" y="4302033"/>
            <a:ext cx="2562496" cy="1267098"/>
          </a:xfrm>
          <a:prstGeom prst="flowChartAlternate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迷你世</a:t>
            </a:r>
            <a:r>
              <a:rPr lang="zh-TW" altLang="en-US" sz="3600" dirty="0"/>
              <a:t>界</a:t>
            </a:r>
          </a:p>
        </p:txBody>
      </p:sp>
      <p:sp>
        <p:nvSpPr>
          <p:cNvPr id="6" name="流程圖: 替代程序 5">
            <a:hlinkClick r:id="" action="ppaction://hlinkshowjump?jump=lastslide"/>
          </p:cNvPr>
          <p:cNvSpPr/>
          <p:nvPr/>
        </p:nvSpPr>
        <p:spPr>
          <a:xfrm>
            <a:off x="1575161" y="4302033"/>
            <a:ext cx="2429692" cy="1267097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傳說對決</a:t>
            </a:r>
            <a:endParaRPr lang="zh-TW" altLang="en-US" sz="3600" dirty="0"/>
          </a:p>
        </p:txBody>
      </p:sp>
      <p:sp>
        <p:nvSpPr>
          <p:cNvPr id="8" name="流程圖: 替代程序 7">
            <a:hlinkClick r:id="" action="ppaction://hlinkshowjump?jump=nextslide"/>
          </p:cNvPr>
          <p:cNvSpPr/>
          <p:nvPr/>
        </p:nvSpPr>
        <p:spPr>
          <a:xfrm>
            <a:off x="8347166" y="4302033"/>
            <a:ext cx="2429691" cy="129104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/>
              <a:t>We play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4352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7779433" y="633045"/>
            <a:ext cx="3474720" cy="3094893"/>
          </a:xfrm>
          <a:prstGeom prst="wedgeEllipseCallout">
            <a:avLst>
              <a:gd name="adj1" fmla="val -48363"/>
              <a:gd name="adj2" fmla="val 42500"/>
            </a:avLst>
          </a:prstGeom>
          <a:gradFill>
            <a:gsLst>
              <a:gs pos="0">
                <a:srgbClr val="FFC000"/>
              </a:gs>
              <a:gs pos="32000">
                <a:srgbClr val="00B0F0"/>
              </a:gs>
              <a:gs pos="59000">
                <a:srgbClr val="FFFF00"/>
              </a:gs>
              <a:gs pos="80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答錯了！</a:t>
            </a:r>
            <a:endParaRPr lang="zh-TW" altLang="en-US" sz="3600" dirty="0"/>
          </a:p>
        </p:txBody>
      </p:sp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4560946" y="4119154"/>
            <a:ext cx="2429692" cy="126709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</a:t>
            </a:r>
            <a:r>
              <a:rPr lang="zh-TW" altLang="en-US" sz="44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498176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七角星形 2"/>
          <p:cNvSpPr/>
          <p:nvPr/>
        </p:nvSpPr>
        <p:spPr>
          <a:xfrm>
            <a:off x="7484013" y="239152"/>
            <a:ext cx="3793587" cy="3530990"/>
          </a:xfrm>
          <a:prstGeom prst="star7">
            <a:avLst/>
          </a:prstGeom>
          <a:gradFill>
            <a:gsLst>
              <a:gs pos="0">
                <a:srgbClr val="FFC000"/>
              </a:gs>
              <a:gs pos="32000">
                <a:srgbClr val="00B0F0"/>
              </a:gs>
              <a:gs pos="59000">
                <a:srgbClr val="FFFF00"/>
              </a:gs>
              <a:gs pos="80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答對了！恭喜</a:t>
            </a:r>
            <a:endParaRPr lang="zh-TW" altLang="en-US" sz="4000" dirty="0"/>
          </a:p>
        </p:txBody>
      </p:sp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4321797" y="3959051"/>
            <a:ext cx="2429692" cy="1267097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再見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1653424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28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請猜猜看</vt:lpstr>
      <vt:lpstr>我喜歡什麼遊戲？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猜猜看我喜歡什麼遊戲</dc:title>
  <dc:creator>Windows 使用者</dc:creator>
  <cp:lastModifiedBy>Windows 使用者</cp:lastModifiedBy>
  <cp:revision>8</cp:revision>
  <dcterms:created xsi:type="dcterms:W3CDTF">2022-10-18T07:39:06Z</dcterms:created>
  <dcterms:modified xsi:type="dcterms:W3CDTF">2022-11-01T07:50:10Z</dcterms:modified>
</cp:coreProperties>
</file>