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3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82B37-4813-4E6E-A179-98B0C5FC599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7C09-53BD-41EC-8218-2EA9978A12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5047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82B37-4813-4E6E-A179-98B0C5FC599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7C09-53BD-41EC-8218-2EA9978A12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7025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82B37-4813-4E6E-A179-98B0C5FC599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7C09-53BD-41EC-8218-2EA9978A12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5257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82B37-4813-4E6E-A179-98B0C5FC599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7C09-53BD-41EC-8218-2EA9978A12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4681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82B37-4813-4E6E-A179-98B0C5FC599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7C09-53BD-41EC-8218-2EA9978A12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1238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82B37-4813-4E6E-A179-98B0C5FC599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7C09-53BD-41EC-8218-2EA9978A12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3458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82B37-4813-4E6E-A179-98B0C5FC599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7C09-53BD-41EC-8218-2EA9978A12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6387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82B37-4813-4E6E-A179-98B0C5FC599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7C09-53BD-41EC-8218-2EA9978A12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7055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82B37-4813-4E6E-A179-98B0C5FC599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7C09-53BD-41EC-8218-2EA9978A12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9961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82B37-4813-4E6E-A179-98B0C5FC599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7C09-53BD-41EC-8218-2EA9978A12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2115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82B37-4813-4E6E-A179-98B0C5FC599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7C09-53BD-41EC-8218-2EA9978A12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5296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0">
              <a:srgbClr val="FFC000"/>
            </a:gs>
            <a:gs pos="0">
              <a:srgbClr val="FF0000"/>
            </a:gs>
            <a:gs pos="100000">
              <a:srgbClr val="0068A8"/>
            </a:gs>
            <a:gs pos="82000">
              <a:srgbClr val="7030A0"/>
            </a:gs>
            <a:gs pos="68000">
              <a:srgbClr val="00B0F0"/>
            </a:gs>
            <a:gs pos="56000">
              <a:srgbClr val="92D050"/>
            </a:gs>
            <a:gs pos="39000">
              <a:srgbClr val="FFFF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82B37-4813-4E6E-A179-98B0C5FC599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A7C09-53BD-41EC-8218-2EA9978A12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2883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3803468" y="718457"/>
            <a:ext cx="4334691" cy="1168174"/>
          </a:xfrm>
        </p:spPr>
        <p:txBody>
          <a:bodyPr/>
          <a:lstStyle/>
          <a:p>
            <a:r>
              <a:rPr lang="zh-TW" altLang="en-US" dirty="0" smtClean="0"/>
              <a:t>大家一起猜猜</a:t>
            </a:r>
            <a:r>
              <a:rPr lang="zh-TW" altLang="en-US" dirty="0" smtClean="0"/>
              <a:t>看</a:t>
            </a:r>
            <a:endParaRPr lang="zh-TW" altLang="en-US" dirty="0"/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3200400" y="3866605"/>
            <a:ext cx="5760720" cy="16067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/>
              <a:t>開始</a:t>
            </a:r>
            <a:endParaRPr lang="zh-TW" altLang="en-US" sz="96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4611" y="1096191"/>
            <a:ext cx="2794000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9813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  <p:sndAc>
          <p:stSnd>
            <p:snd r:embed="rId2" name="cashreg.wav"/>
          </p:stSnd>
        </p:sndAc>
      </p:transition>
    </mc:Choice>
    <mc:Fallback>
      <p:transition spd="slow">
        <p:fade/>
        <p:sndAc>
          <p:stSnd>
            <p:snd r:embed="rId2" name="cashreg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76897" y="456565"/>
            <a:ext cx="10515600" cy="1325563"/>
          </a:xfrm>
        </p:spPr>
        <p:txBody>
          <a:bodyPr/>
          <a:lstStyle/>
          <a:p>
            <a:r>
              <a:rPr lang="zh-TW" altLang="en-US" dirty="0" smtClean="0"/>
              <a:t>我喜歡什麼運動</a:t>
            </a:r>
            <a:endParaRPr lang="zh-TW" altLang="en-US" dirty="0"/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2338251" y="4598124"/>
            <a:ext cx="2377441" cy="18810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/>
              <a:t>足球</a:t>
            </a:r>
            <a:endParaRPr lang="zh-TW" altLang="en-US" sz="7200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5238206" y="4532811"/>
            <a:ext cx="2286000" cy="19463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/>
              <a:t>羽球</a:t>
            </a:r>
            <a:endParaRPr lang="zh-TW" altLang="en-US" sz="7200" dirty="0"/>
          </a:p>
        </p:txBody>
      </p:sp>
      <p:sp>
        <p:nvSpPr>
          <p:cNvPr id="5" name="圓角矩形 4">
            <a:hlinkClick r:id="" action="ppaction://hlinkshowjump?jump=lastslide"/>
          </p:cNvPr>
          <p:cNvSpPr/>
          <p:nvPr/>
        </p:nvSpPr>
        <p:spPr>
          <a:xfrm>
            <a:off x="8046720" y="4532811"/>
            <a:ext cx="2272937" cy="18810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>
                <a:latin typeface="Brush Script MT" panose="03060802040406070304" pitchFamily="66" charset="0"/>
              </a:rPr>
              <a:t>籃球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5692" y="1672096"/>
            <a:ext cx="2988000" cy="2493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581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  <p:sndAc>
          <p:stSnd>
            <p:snd r:embed="rId2" name="type.wav"/>
          </p:stSnd>
        </p:sndAc>
      </p:transition>
    </mc:Choice>
    <mc:Fallback>
      <p:transition spd="med">
        <p:fade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03467" y="570475"/>
            <a:ext cx="3694611" cy="1325563"/>
          </a:xfrm>
          <a:noFill/>
        </p:spPr>
        <p:txBody>
          <a:bodyPr>
            <a:normAutofit/>
          </a:bodyPr>
          <a:lstStyle/>
          <a:p>
            <a:r>
              <a:rPr lang="zh-TW" altLang="en-US" sz="7200" dirty="0" smtClean="0"/>
              <a:t>再加油</a:t>
            </a:r>
            <a:endParaRPr lang="zh-TW" altLang="en-US" sz="7200" dirty="0"/>
          </a:p>
        </p:txBody>
      </p:sp>
      <p:sp>
        <p:nvSpPr>
          <p:cNvPr id="5" name="圓角矩形 4"/>
          <p:cNvSpPr/>
          <p:nvPr/>
        </p:nvSpPr>
        <p:spPr>
          <a:xfrm>
            <a:off x="517071" y="1737362"/>
            <a:ext cx="3738154" cy="28477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/>
              <a:t>答錯了</a:t>
            </a:r>
            <a:endParaRPr lang="zh-TW" altLang="en-US" sz="66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6604" y="1233257"/>
            <a:ext cx="3389117" cy="3600000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5146766" y="5238205"/>
            <a:ext cx="3122023" cy="14891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/>
              <a:t>重來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16922104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  <p:sndAc>
          <p:stSnd>
            <p:snd r:embed="rId2" name="bomb.wav"/>
          </p:stSnd>
        </p:sndAc>
      </p:transition>
    </mc:Choice>
    <mc:Fallback>
      <p:transition spd="slow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78000" y="564243"/>
            <a:ext cx="2727960" cy="1325563"/>
          </a:xfrm>
        </p:spPr>
        <p:txBody>
          <a:bodyPr>
            <a:normAutofit/>
          </a:bodyPr>
          <a:lstStyle/>
          <a:p>
            <a:r>
              <a:rPr lang="zh-TW" altLang="en-US" sz="4800" dirty="0" smtClean="0"/>
              <a:t>你好厲害</a:t>
            </a:r>
            <a:endParaRPr lang="zh-TW" altLang="en-US" sz="4800" dirty="0"/>
          </a:p>
        </p:txBody>
      </p:sp>
      <p:sp>
        <p:nvSpPr>
          <p:cNvPr id="4" name="圓角矩形 3"/>
          <p:cNvSpPr/>
          <p:nvPr/>
        </p:nvSpPr>
        <p:spPr>
          <a:xfrm>
            <a:off x="8490858" y="2495006"/>
            <a:ext cx="3396343" cy="26778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/>
              <a:t>答對了</a:t>
            </a:r>
            <a:endParaRPr lang="zh-TW" altLang="en-US" sz="7200" dirty="0"/>
          </a:p>
        </p:txBody>
      </p:sp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3657601" y="4585063"/>
            <a:ext cx="3069770" cy="17896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/>
              <a:t>再見</a:t>
            </a:r>
            <a:endParaRPr lang="zh-TW" altLang="en-US" sz="9600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571" y="1690688"/>
            <a:ext cx="2880000" cy="3181046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8000" y="1889806"/>
            <a:ext cx="3636000" cy="2496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87408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  <p:sndAc>
          <p:stSnd>
            <p:snd r:embed="rId2" name="bomb.wav"/>
          </p:stSnd>
        </p:sndAc>
      </p:transition>
    </mc:Choice>
    <mc:Fallback>
      <p:transition spd="slow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26</Words>
  <Application>Microsoft Office PowerPoint</Application>
  <PresentationFormat>寬螢幕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新細明體</vt:lpstr>
      <vt:lpstr>Arial</vt:lpstr>
      <vt:lpstr>Brush Script MT</vt:lpstr>
      <vt:lpstr>Calibri</vt:lpstr>
      <vt:lpstr>Calibri Light</vt:lpstr>
      <vt:lpstr>Office 佈景主題</vt:lpstr>
      <vt:lpstr>大家一起猜猜看</vt:lpstr>
      <vt:lpstr>我喜歡什麼運動</vt:lpstr>
      <vt:lpstr>再加油</vt:lpstr>
      <vt:lpstr>你好厲害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大家一起猜猜看</dc:title>
  <dc:creator>Windows 使用者</dc:creator>
  <cp:lastModifiedBy>Windows 使用者</cp:lastModifiedBy>
  <cp:revision>9</cp:revision>
  <dcterms:created xsi:type="dcterms:W3CDTF">2022-10-18T07:39:34Z</dcterms:created>
  <dcterms:modified xsi:type="dcterms:W3CDTF">2022-11-01T07:56:50Z</dcterms:modified>
</cp:coreProperties>
</file>