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59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61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6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48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02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0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3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2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66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06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19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B1E6A-332C-4D6E-A889-F42965D87F6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86014-E8B4-4B6A-ACAC-9688F9819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64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77389" y="365125"/>
            <a:ext cx="10515600" cy="132556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流程圖: 卡片 2"/>
          <p:cNvSpPr/>
          <p:nvPr/>
        </p:nvSpPr>
        <p:spPr>
          <a:xfrm>
            <a:off x="2375262" y="1805147"/>
            <a:ext cx="6971212" cy="2218215"/>
          </a:xfrm>
          <a:prstGeom prst="flowChartPunchedCar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smtClean="0"/>
              <a:t>開始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404707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/>
              <a:t>我</a:t>
            </a:r>
            <a:r>
              <a:rPr lang="zh-TW" altLang="en-US" sz="7200" dirty="0" smtClean="0"/>
              <a:t>喜歡吃神 ㄟ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98923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我喜歡吃神 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8</cp:revision>
  <dcterms:created xsi:type="dcterms:W3CDTF">2022-10-25T07:45:52Z</dcterms:created>
  <dcterms:modified xsi:type="dcterms:W3CDTF">2022-11-01T07:55:16Z</dcterms:modified>
</cp:coreProperties>
</file>