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3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25T15:49:32.133" idx="1">
    <p:pos x="9341" y="292"/>
    <p:text/>
    <p:extLst>
      <p:ext uri="{C676402C-5697-4E1C-873F-D02D1690AC5C}">
        <p15:threadingInfo xmlns:p15="http://schemas.microsoft.com/office/powerpoint/2012/main" timeZoneBias="-480"/>
      </p:ext>
    </p:extLst>
  </p:cm>
  <p:cm authorId="1" dt="2022-10-25T15:49:32.794" idx="2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1-01T15:38:38.728" idx="3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734B7-B7B9-494D-9C8A-F1AB9C08060F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5D2A4-B7A5-43C4-B0FA-6AB0F3D8A65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0989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32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9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64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89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71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49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150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492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87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684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494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000">
              <a:srgbClr val="FF0000"/>
            </a:gs>
            <a:gs pos="55000">
              <a:srgbClr val="00B0F0"/>
            </a:gs>
            <a:gs pos="22000">
              <a:srgbClr val="FFC000"/>
            </a:gs>
            <a:gs pos="89000">
              <a:srgbClr val="7030A0"/>
            </a:gs>
            <a:gs pos="71000">
              <a:srgbClr val="92D050"/>
            </a:gs>
            <a:gs pos="42000">
              <a:srgbClr val="69D08D"/>
            </a:gs>
            <a:gs pos="38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D6EBE-8569-456F-9A20-F5CBFFD10361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230AD-68BC-4638-8B14-D00C6686D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95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980928" y="583467"/>
            <a:ext cx="10515600" cy="1393337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請你猜一猜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88954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最好玩的電腦遊戲是甚麼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7" name="波浪 6"/>
          <p:cNvSpPr/>
          <p:nvPr/>
        </p:nvSpPr>
        <p:spPr>
          <a:xfrm>
            <a:off x="1690254" y="4170142"/>
            <a:ext cx="2369128" cy="1524000"/>
          </a:xfrm>
          <a:prstGeom prst="wave">
            <a:avLst>
              <a:gd name="adj1" fmla="val 12500"/>
              <a:gd name="adj2" fmla="val -28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特戰英豪</a:t>
            </a:r>
            <a:endParaRPr lang="zh-TW" altLang="en-US" sz="2800" dirty="0"/>
          </a:p>
        </p:txBody>
      </p:sp>
      <p:sp>
        <p:nvSpPr>
          <p:cNvPr id="11" name="波浪 10"/>
          <p:cNvSpPr/>
          <p:nvPr/>
        </p:nvSpPr>
        <p:spPr>
          <a:xfrm rot="251532">
            <a:off x="4932218" y="4253346"/>
            <a:ext cx="2327563" cy="1399309"/>
          </a:xfrm>
          <a:prstGeom prst="wave">
            <a:avLst>
              <a:gd name="adj1" fmla="val 8709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err="1" smtClean="0"/>
              <a:t>roblox</a:t>
            </a:r>
            <a:endParaRPr lang="zh-TW" altLang="en-US" sz="2800" dirty="0"/>
          </a:p>
        </p:txBody>
      </p:sp>
      <p:sp>
        <p:nvSpPr>
          <p:cNvPr id="13" name="波浪 12"/>
          <p:cNvSpPr/>
          <p:nvPr/>
        </p:nvSpPr>
        <p:spPr>
          <a:xfrm>
            <a:off x="8257310" y="4246494"/>
            <a:ext cx="2452254" cy="151014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糖</a:t>
            </a:r>
            <a:r>
              <a:rPr lang="zh-TW" altLang="en-US" sz="2800" dirty="0" smtClean="0"/>
              <a:t>豆人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6093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圓角矩形 2"/>
          <p:cNvSpPr/>
          <p:nvPr/>
        </p:nvSpPr>
        <p:spPr>
          <a:xfrm>
            <a:off x="6871854" y="1995056"/>
            <a:ext cx="3671455" cy="2327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答錯</a:t>
            </a:r>
            <a:r>
              <a:rPr lang="zh-TW" altLang="en-US" sz="4400" dirty="0"/>
              <a:t>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81" y="2119746"/>
            <a:ext cx="5112327" cy="4405744"/>
          </a:xfrm>
          <a:prstGeom prst="rect">
            <a:avLst/>
          </a:prstGeom>
        </p:spPr>
      </p:pic>
      <p:sp>
        <p:nvSpPr>
          <p:cNvPr id="5" name="圓角矩形 4"/>
          <p:cNvSpPr/>
          <p:nvPr/>
        </p:nvSpPr>
        <p:spPr>
          <a:xfrm>
            <a:off x="6982689" y="4626986"/>
            <a:ext cx="3560619" cy="21617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72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68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23</Words>
  <Application>Microsoft Office PowerPoint</Application>
  <PresentationFormat>寬螢幕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請你猜一猜</vt:lpstr>
      <vt:lpstr>最好玩的電腦遊戲是甚麼?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5</cp:revision>
  <dcterms:created xsi:type="dcterms:W3CDTF">2022-10-25T07:40:13Z</dcterms:created>
  <dcterms:modified xsi:type="dcterms:W3CDTF">2022-11-01T07:56:42Z</dcterms:modified>
</cp:coreProperties>
</file>