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49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212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45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06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86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03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84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5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12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726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274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19000">
              <a:srgbClr val="FFC000"/>
            </a:gs>
            <a:gs pos="89000">
              <a:srgbClr val="7030A0"/>
            </a:gs>
            <a:gs pos="73000">
              <a:srgbClr val="002060"/>
            </a:gs>
            <a:gs pos="37000">
              <a:srgbClr val="92D050"/>
            </a:gs>
            <a:gs pos="56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BDC08-7A3A-4AC3-A357-54AE9DE9B332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74200-F511-441A-917C-CCC8CAD9A1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98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756073" y="430439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請你猜</a:t>
            </a:r>
            <a:r>
              <a:rPr lang="zh-TW" altLang="en-US" dirty="0" smtClean="0"/>
              <a:t>一</a:t>
            </a:r>
            <a:endParaRPr lang="zh-TW" altLang="en-US" dirty="0"/>
          </a:p>
        </p:txBody>
      </p:sp>
      <p:sp>
        <p:nvSpPr>
          <p:cNvPr id="5" name="手繪多邊形 4"/>
          <p:cNvSpPr/>
          <p:nvPr/>
        </p:nvSpPr>
        <p:spPr>
          <a:xfrm>
            <a:off x="3912827" y="3356149"/>
            <a:ext cx="3997575" cy="1934709"/>
          </a:xfrm>
          <a:custGeom>
            <a:avLst/>
            <a:gdLst>
              <a:gd name="connsiteX0" fmla="*/ 7350312 w 9894846"/>
              <a:gd name="connsiteY0" fmla="*/ 33975 h 3827983"/>
              <a:gd name="connsiteX1" fmla="*/ 1892048 w 9894846"/>
              <a:gd name="connsiteY1" fmla="*/ 793630 h 3827983"/>
              <a:gd name="connsiteX2" fmla="*/ 4775925 w 9894846"/>
              <a:gd name="connsiteY2" fmla="*/ 2734972 h 3827983"/>
              <a:gd name="connsiteX3" fmla="*/ 63248 w 9894846"/>
              <a:gd name="connsiteY3" fmla="*/ 3536830 h 3827983"/>
              <a:gd name="connsiteX4" fmla="*/ 8883691 w 9894846"/>
              <a:gd name="connsiteY4" fmla="*/ 3705642 h 3827983"/>
              <a:gd name="connsiteX5" fmla="*/ 9530805 w 9894846"/>
              <a:gd name="connsiteY5" fmla="*/ 1792436 h 3827983"/>
              <a:gd name="connsiteX6" fmla="*/ 7350312 w 9894846"/>
              <a:gd name="connsiteY6" fmla="*/ 33975 h 3827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94846" h="3827983">
                <a:moveTo>
                  <a:pt x="7350312" y="33975"/>
                </a:moveTo>
                <a:cubicBezTo>
                  <a:pt x="6077186" y="-132493"/>
                  <a:pt x="2321112" y="343464"/>
                  <a:pt x="1892048" y="793630"/>
                </a:cubicBezTo>
                <a:cubicBezTo>
                  <a:pt x="1462984" y="1243796"/>
                  <a:pt x="5080725" y="2277772"/>
                  <a:pt x="4775925" y="2734972"/>
                </a:cubicBezTo>
                <a:cubicBezTo>
                  <a:pt x="4471125" y="3192172"/>
                  <a:pt x="-621380" y="3375052"/>
                  <a:pt x="63248" y="3536830"/>
                </a:cubicBezTo>
                <a:cubicBezTo>
                  <a:pt x="747876" y="3698608"/>
                  <a:pt x="7305765" y="3996374"/>
                  <a:pt x="8883691" y="3705642"/>
                </a:cubicBezTo>
                <a:cubicBezTo>
                  <a:pt x="10461617" y="3414910"/>
                  <a:pt x="9786368" y="2397347"/>
                  <a:pt x="9530805" y="1792436"/>
                </a:cubicBezTo>
                <a:cubicBezTo>
                  <a:pt x="9275242" y="1187525"/>
                  <a:pt x="8623438" y="200443"/>
                  <a:pt x="7350312" y="33975"/>
                </a:cubicBezTo>
                <a:close/>
              </a:path>
            </a:pathLst>
          </a:cu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開始</a:t>
            </a:r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6204857" y="908552"/>
            <a:ext cx="7315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/>
              <a:t>猜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037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猜我傳說</a:t>
            </a:r>
            <a:r>
              <a:rPr lang="zh-TW" altLang="en-US" dirty="0" smtClean="0"/>
              <a:t>段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 smtClean="0"/>
          </a:p>
        </p:txBody>
      </p:sp>
      <p:sp>
        <p:nvSpPr>
          <p:cNvPr id="3" name="手繪多邊形 2"/>
          <p:cNvSpPr/>
          <p:nvPr/>
        </p:nvSpPr>
        <p:spPr>
          <a:xfrm>
            <a:off x="4499316" y="3194337"/>
            <a:ext cx="3997575" cy="1934709"/>
          </a:xfrm>
          <a:custGeom>
            <a:avLst/>
            <a:gdLst>
              <a:gd name="connsiteX0" fmla="*/ 7350312 w 9894846"/>
              <a:gd name="connsiteY0" fmla="*/ 33975 h 3827983"/>
              <a:gd name="connsiteX1" fmla="*/ 1892048 w 9894846"/>
              <a:gd name="connsiteY1" fmla="*/ 793630 h 3827983"/>
              <a:gd name="connsiteX2" fmla="*/ 4775925 w 9894846"/>
              <a:gd name="connsiteY2" fmla="*/ 2734972 h 3827983"/>
              <a:gd name="connsiteX3" fmla="*/ 63248 w 9894846"/>
              <a:gd name="connsiteY3" fmla="*/ 3536830 h 3827983"/>
              <a:gd name="connsiteX4" fmla="*/ 8883691 w 9894846"/>
              <a:gd name="connsiteY4" fmla="*/ 3705642 h 3827983"/>
              <a:gd name="connsiteX5" fmla="*/ 9530805 w 9894846"/>
              <a:gd name="connsiteY5" fmla="*/ 1792436 h 3827983"/>
              <a:gd name="connsiteX6" fmla="*/ 7350312 w 9894846"/>
              <a:gd name="connsiteY6" fmla="*/ 33975 h 3827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94846" h="3827983">
                <a:moveTo>
                  <a:pt x="7350312" y="33975"/>
                </a:moveTo>
                <a:cubicBezTo>
                  <a:pt x="6077186" y="-132493"/>
                  <a:pt x="2321112" y="343464"/>
                  <a:pt x="1892048" y="793630"/>
                </a:cubicBezTo>
                <a:cubicBezTo>
                  <a:pt x="1462984" y="1243796"/>
                  <a:pt x="5080725" y="2277772"/>
                  <a:pt x="4775925" y="2734972"/>
                </a:cubicBezTo>
                <a:cubicBezTo>
                  <a:pt x="4471125" y="3192172"/>
                  <a:pt x="-621380" y="3375052"/>
                  <a:pt x="63248" y="3536830"/>
                </a:cubicBezTo>
                <a:cubicBezTo>
                  <a:pt x="747876" y="3698608"/>
                  <a:pt x="7305765" y="3996374"/>
                  <a:pt x="8883691" y="3705642"/>
                </a:cubicBezTo>
                <a:cubicBezTo>
                  <a:pt x="10461617" y="3414910"/>
                  <a:pt x="9786368" y="2397347"/>
                  <a:pt x="9530805" y="1792436"/>
                </a:cubicBezTo>
                <a:cubicBezTo>
                  <a:pt x="9275242" y="1187525"/>
                  <a:pt x="8623438" y="200443"/>
                  <a:pt x="7350312" y="3397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星耀</a:t>
            </a:r>
            <a:endParaRPr lang="zh-TW" altLang="en-US" dirty="0"/>
          </a:p>
        </p:txBody>
      </p:sp>
      <p:sp>
        <p:nvSpPr>
          <p:cNvPr id="4" name="手繪多邊形 3"/>
          <p:cNvSpPr/>
          <p:nvPr/>
        </p:nvSpPr>
        <p:spPr>
          <a:xfrm>
            <a:off x="7867364" y="4569654"/>
            <a:ext cx="3997575" cy="1934709"/>
          </a:xfrm>
          <a:custGeom>
            <a:avLst/>
            <a:gdLst>
              <a:gd name="connsiteX0" fmla="*/ 7350312 w 9894846"/>
              <a:gd name="connsiteY0" fmla="*/ 33975 h 3827983"/>
              <a:gd name="connsiteX1" fmla="*/ 1892048 w 9894846"/>
              <a:gd name="connsiteY1" fmla="*/ 793630 h 3827983"/>
              <a:gd name="connsiteX2" fmla="*/ 4775925 w 9894846"/>
              <a:gd name="connsiteY2" fmla="*/ 2734972 h 3827983"/>
              <a:gd name="connsiteX3" fmla="*/ 63248 w 9894846"/>
              <a:gd name="connsiteY3" fmla="*/ 3536830 h 3827983"/>
              <a:gd name="connsiteX4" fmla="*/ 8883691 w 9894846"/>
              <a:gd name="connsiteY4" fmla="*/ 3705642 h 3827983"/>
              <a:gd name="connsiteX5" fmla="*/ 9530805 w 9894846"/>
              <a:gd name="connsiteY5" fmla="*/ 1792436 h 3827983"/>
              <a:gd name="connsiteX6" fmla="*/ 7350312 w 9894846"/>
              <a:gd name="connsiteY6" fmla="*/ 33975 h 3827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94846" h="3827983">
                <a:moveTo>
                  <a:pt x="7350312" y="33975"/>
                </a:moveTo>
                <a:cubicBezTo>
                  <a:pt x="6077186" y="-132493"/>
                  <a:pt x="2321112" y="343464"/>
                  <a:pt x="1892048" y="793630"/>
                </a:cubicBezTo>
                <a:cubicBezTo>
                  <a:pt x="1462984" y="1243796"/>
                  <a:pt x="5080725" y="2277772"/>
                  <a:pt x="4775925" y="2734972"/>
                </a:cubicBezTo>
                <a:cubicBezTo>
                  <a:pt x="4471125" y="3192172"/>
                  <a:pt x="-621380" y="3375052"/>
                  <a:pt x="63248" y="3536830"/>
                </a:cubicBezTo>
                <a:cubicBezTo>
                  <a:pt x="747876" y="3698608"/>
                  <a:pt x="7305765" y="3996374"/>
                  <a:pt x="8883691" y="3705642"/>
                </a:cubicBezTo>
                <a:cubicBezTo>
                  <a:pt x="10461617" y="3414910"/>
                  <a:pt x="9786368" y="2397347"/>
                  <a:pt x="9530805" y="1792436"/>
                </a:cubicBezTo>
                <a:cubicBezTo>
                  <a:pt x="9275242" y="1187525"/>
                  <a:pt x="8623438" y="200443"/>
                  <a:pt x="7350312" y="3397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戰場</a:t>
            </a:r>
            <a:endParaRPr lang="zh-TW" altLang="en-US" dirty="0"/>
          </a:p>
        </p:txBody>
      </p:sp>
      <p:sp>
        <p:nvSpPr>
          <p:cNvPr id="5" name="手繪多邊形 4"/>
          <p:cNvSpPr/>
          <p:nvPr/>
        </p:nvSpPr>
        <p:spPr>
          <a:xfrm>
            <a:off x="304794" y="4569655"/>
            <a:ext cx="3997575" cy="1934709"/>
          </a:xfrm>
          <a:custGeom>
            <a:avLst/>
            <a:gdLst>
              <a:gd name="connsiteX0" fmla="*/ 7350312 w 9894846"/>
              <a:gd name="connsiteY0" fmla="*/ 33975 h 3827983"/>
              <a:gd name="connsiteX1" fmla="*/ 1892048 w 9894846"/>
              <a:gd name="connsiteY1" fmla="*/ 793630 h 3827983"/>
              <a:gd name="connsiteX2" fmla="*/ 4775925 w 9894846"/>
              <a:gd name="connsiteY2" fmla="*/ 2734972 h 3827983"/>
              <a:gd name="connsiteX3" fmla="*/ 63248 w 9894846"/>
              <a:gd name="connsiteY3" fmla="*/ 3536830 h 3827983"/>
              <a:gd name="connsiteX4" fmla="*/ 8883691 w 9894846"/>
              <a:gd name="connsiteY4" fmla="*/ 3705642 h 3827983"/>
              <a:gd name="connsiteX5" fmla="*/ 9530805 w 9894846"/>
              <a:gd name="connsiteY5" fmla="*/ 1792436 h 3827983"/>
              <a:gd name="connsiteX6" fmla="*/ 7350312 w 9894846"/>
              <a:gd name="connsiteY6" fmla="*/ 33975 h 3827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94846" h="3827983">
                <a:moveTo>
                  <a:pt x="7350312" y="33975"/>
                </a:moveTo>
                <a:cubicBezTo>
                  <a:pt x="6077186" y="-132493"/>
                  <a:pt x="2321112" y="343464"/>
                  <a:pt x="1892048" y="793630"/>
                </a:cubicBezTo>
                <a:cubicBezTo>
                  <a:pt x="1462984" y="1243796"/>
                  <a:pt x="5080725" y="2277772"/>
                  <a:pt x="4775925" y="2734972"/>
                </a:cubicBezTo>
                <a:cubicBezTo>
                  <a:pt x="4471125" y="3192172"/>
                  <a:pt x="-621380" y="3375052"/>
                  <a:pt x="63248" y="3536830"/>
                </a:cubicBezTo>
                <a:cubicBezTo>
                  <a:pt x="747876" y="3698608"/>
                  <a:pt x="7305765" y="3996374"/>
                  <a:pt x="8883691" y="3705642"/>
                </a:cubicBezTo>
                <a:cubicBezTo>
                  <a:pt x="10461617" y="3414910"/>
                  <a:pt x="9786368" y="2397347"/>
                  <a:pt x="9530805" y="1792436"/>
                </a:cubicBezTo>
                <a:cubicBezTo>
                  <a:pt x="9275242" y="1187525"/>
                  <a:pt x="8623438" y="200443"/>
                  <a:pt x="7350312" y="33975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鑽石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781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七角星形 1"/>
          <p:cNvSpPr/>
          <p:nvPr/>
        </p:nvSpPr>
        <p:spPr>
          <a:xfrm flipV="1">
            <a:off x="7504612" y="2834639"/>
            <a:ext cx="45719" cy="52251"/>
          </a:xfrm>
          <a:prstGeom prst="star7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綵帶 (向下) 2"/>
          <p:cNvSpPr/>
          <p:nvPr/>
        </p:nvSpPr>
        <p:spPr>
          <a:xfrm>
            <a:off x="4689565" y="3396343"/>
            <a:ext cx="3435533" cy="1867988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015" y="832926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1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線圖說文字 2 2"/>
          <p:cNvSpPr/>
          <p:nvPr/>
        </p:nvSpPr>
        <p:spPr>
          <a:xfrm>
            <a:off x="5430130" y="5036234"/>
            <a:ext cx="2110154" cy="170219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9937" y="640992"/>
            <a:ext cx="4880385" cy="4072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3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24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</vt:lpstr>
      <vt:lpstr>猜我傳說段    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8</cp:revision>
  <dcterms:created xsi:type="dcterms:W3CDTF">2022-10-18T07:38:55Z</dcterms:created>
  <dcterms:modified xsi:type="dcterms:W3CDTF">2022-11-01T07:55:06Z</dcterms:modified>
</cp:coreProperties>
</file>