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9FCA-BA51-42B6-9AD8-4DE8D9E0002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DDE5-A283-44AB-AB1C-ED3A09E4F7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3845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9FCA-BA51-42B6-9AD8-4DE8D9E0002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DDE5-A283-44AB-AB1C-ED3A09E4F7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5990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9FCA-BA51-42B6-9AD8-4DE8D9E0002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DDE5-A283-44AB-AB1C-ED3A09E4F7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3075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9FCA-BA51-42B6-9AD8-4DE8D9E0002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DDE5-A283-44AB-AB1C-ED3A09E4F7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764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9FCA-BA51-42B6-9AD8-4DE8D9E0002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DDE5-A283-44AB-AB1C-ED3A09E4F7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6966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9FCA-BA51-42B6-9AD8-4DE8D9E0002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DDE5-A283-44AB-AB1C-ED3A09E4F7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240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9FCA-BA51-42B6-9AD8-4DE8D9E0002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DDE5-A283-44AB-AB1C-ED3A09E4F7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0160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9FCA-BA51-42B6-9AD8-4DE8D9E0002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DDE5-A283-44AB-AB1C-ED3A09E4F7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3434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9FCA-BA51-42B6-9AD8-4DE8D9E0002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DDE5-A283-44AB-AB1C-ED3A09E4F7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0272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9FCA-BA51-42B6-9AD8-4DE8D9E0002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DDE5-A283-44AB-AB1C-ED3A09E4F7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6805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9FCA-BA51-42B6-9AD8-4DE8D9E0002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DDE5-A283-44AB-AB1C-ED3A09E4F7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7669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79FCA-BA51-42B6-9AD8-4DE8D9E0002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DDDE5-A283-44AB-AB1C-ED3A09E4F7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72546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5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大家來猜一猜？ </a:t>
            </a:r>
            <a:endParaRPr lang="zh-TW" altLang="en-US" dirty="0"/>
          </a:p>
        </p:txBody>
      </p:sp>
      <p:sp>
        <p:nvSpPr>
          <p:cNvPr id="2" name="左-右雙向箭號 1"/>
          <p:cNvSpPr/>
          <p:nvPr/>
        </p:nvSpPr>
        <p:spPr>
          <a:xfrm>
            <a:off x="446314" y="2978332"/>
            <a:ext cx="11299371" cy="304364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開始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43976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我喜歡</a:t>
            </a:r>
            <a:r>
              <a:rPr lang="zh-TW" altLang="en-US" dirty="0" smtClean="0"/>
              <a:t>甚麼食物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4" name="流程圖: 資料 3"/>
          <p:cNvSpPr/>
          <p:nvPr/>
        </p:nvSpPr>
        <p:spPr>
          <a:xfrm>
            <a:off x="126274" y="4323806"/>
            <a:ext cx="3661955" cy="1489165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豬肉</a:t>
            </a:r>
            <a:endParaRPr lang="zh-TW" altLang="en-US" dirty="0"/>
          </a:p>
        </p:txBody>
      </p:sp>
      <p:sp>
        <p:nvSpPr>
          <p:cNvPr id="5" name="流程圖: 資料 4"/>
          <p:cNvSpPr/>
          <p:nvPr/>
        </p:nvSpPr>
        <p:spPr>
          <a:xfrm>
            <a:off x="3997235" y="4376057"/>
            <a:ext cx="3513907" cy="1436914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牛肉</a:t>
            </a:r>
            <a:endParaRPr lang="zh-TW" altLang="en-US" dirty="0"/>
          </a:p>
        </p:txBody>
      </p:sp>
      <p:sp>
        <p:nvSpPr>
          <p:cNvPr id="6" name="流程圖: 資料 5"/>
          <p:cNvSpPr/>
          <p:nvPr/>
        </p:nvSpPr>
        <p:spPr>
          <a:xfrm>
            <a:off x="7968343" y="4376057"/>
            <a:ext cx="3278777" cy="1528353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雞</a:t>
            </a:r>
            <a:r>
              <a:rPr lang="zh-TW" altLang="en-US" dirty="0"/>
              <a:t>肉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3491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左中括弧 1"/>
          <p:cNvSpPr/>
          <p:nvPr/>
        </p:nvSpPr>
        <p:spPr>
          <a:xfrm>
            <a:off x="483326" y="1345473"/>
            <a:ext cx="6518365" cy="4101737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sz="9600" dirty="0"/>
          </a:p>
        </p:txBody>
      </p:sp>
      <p:sp>
        <p:nvSpPr>
          <p:cNvPr id="3" name="矩形 2"/>
          <p:cNvSpPr/>
          <p:nvPr/>
        </p:nvSpPr>
        <p:spPr>
          <a:xfrm>
            <a:off x="1406263" y="2611512"/>
            <a:ext cx="448961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9600" dirty="0"/>
              <a:t>答錯了</a:t>
            </a:r>
            <a:endParaRPr lang="zh-TW" altLang="en-US" sz="96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9461" y="700928"/>
            <a:ext cx="5155694" cy="5155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82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笑臉 1"/>
          <p:cNvSpPr/>
          <p:nvPr/>
        </p:nvSpPr>
        <p:spPr>
          <a:xfrm>
            <a:off x="1031965" y="1606731"/>
            <a:ext cx="3683726" cy="350084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/>
              <a:t>答對了</a:t>
            </a:r>
            <a:endParaRPr lang="zh-TW" altLang="en-US" sz="88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906" y="968610"/>
            <a:ext cx="5181820" cy="5181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41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20</Words>
  <Application>Microsoft Office PowerPoint</Application>
  <PresentationFormat>寬螢幕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Theme</vt:lpstr>
      <vt:lpstr>大家來猜一猜？ </vt:lpstr>
      <vt:lpstr>我喜歡甚麼食物?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大家來猜一猜？</dc:title>
  <dc:creator>Windows 使用者</dc:creator>
  <cp:lastModifiedBy>Windows 使用者</cp:lastModifiedBy>
  <cp:revision>9</cp:revision>
  <dcterms:created xsi:type="dcterms:W3CDTF">2022-10-18T07:36:20Z</dcterms:created>
  <dcterms:modified xsi:type="dcterms:W3CDTF">2022-11-01T07:55:51Z</dcterms:modified>
</cp:coreProperties>
</file>