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61" r:id="rId2"/>
    <p:sldId id="257" r:id="rId3"/>
    <p:sldId id="259" r:id="rId4"/>
    <p:sldId id="260" r:id="rId5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Windows 使用者" initials="W使" lastIdx="1" clrIdx="0">
    <p:extLst>
      <p:ext uri="{19B8F6BF-5375-455C-9EA6-DF929625EA0E}">
        <p15:presenceInfo xmlns:p15="http://schemas.microsoft.com/office/powerpoint/2012/main" userId="Windows 使用者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85" d="100"/>
          <a:sy n="85" d="100"/>
        </p:scale>
        <p:origin x="18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commentAuthors" Target="commentAuthor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2-10-18T15:53:16.822" idx="1">
    <p:pos x="-70" y="-247"/>
    <p:text/>
    <p:extLst>
      <p:ext uri="{C676402C-5697-4E1C-873F-D02D1690AC5C}">
        <p15:threadingInfo xmlns:p15="http://schemas.microsoft.com/office/powerpoint/2012/main" timeZoneBias="-480"/>
      </p:ext>
    </p:extLst>
  </p:cm>
</p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C976C54-3B94-439F-B009-2BBA373F5AA2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4A17CD-E04D-41D3-B27B-2201663A6C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257079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0317CC-BAC7-46F0-A6BA-C47F42E6F2D9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1D31C9-F09E-45AC-A807-5DE79D77202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206756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0317CC-BAC7-46F0-A6BA-C47F42E6F2D9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1D31C9-F09E-45AC-A807-5DE79D77202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733428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0317CC-BAC7-46F0-A6BA-C47F42E6F2D9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1D31C9-F09E-45AC-A807-5DE79D77202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213461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0317CC-BAC7-46F0-A6BA-C47F42E6F2D9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1D31C9-F09E-45AC-A807-5DE79D77202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995541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0317CC-BAC7-46F0-A6BA-C47F42E6F2D9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1D31C9-F09E-45AC-A807-5DE79D77202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875545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0317CC-BAC7-46F0-A6BA-C47F42E6F2D9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1D31C9-F09E-45AC-A807-5DE79D77202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179597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0317CC-BAC7-46F0-A6BA-C47F42E6F2D9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1D31C9-F09E-45AC-A807-5DE79D77202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235599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0317CC-BAC7-46F0-A6BA-C47F42E6F2D9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1D31C9-F09E-45AC-A807-5DE79D77202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689320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0317CC-BAC7-46F0-A6BA-C47F42E6F2D9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1D31C9-F09E-45AC-A807-5DE79D77202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841725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0317CC-BAC7-46F0-A6BA-C47F42E6F2D9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1D31C9-F09E-45AC-A807-5DE79D77202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740174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0317CC-BAC7-46F0-A6BA-C47F42E6F2D9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1D31C9-F09E-45AC-A807-5DE79D77202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09303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0317CC-BAC7-46F0-A6BA-C47F42E6F2D9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1D31C9-F09E-45AC-A807-5DE79D77202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02895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omments" Target="../comments/comment1.xml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790407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猜一猜</a:t>
            </a:r>
            <a:endParaRPr lang="zh-TW" altLang="en-US" dirty="0"/>
          </a:p>
        </p:txBody>
      </p:sp>
      <p:sp>
        <p:nvSpPr>
          <p:cNvPr id="3" name="立方體 2">
            <a:hlinkClick r:id="" action="ppaction://hlinkshowjump?jump=nextslide"/>
          </p:cNvPr>
          <p:cNvSpPr/>
          <p:nvPr/>
        </p:nvSpPr>
        <p:spPr>
          <a:xfrm>
            <a:off x="1018903" y="2997925"/>
            <a:ext cx="600892" cy="365760"/>
          </a:xfrm>
          <a:prstGeom prst="cub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dirty="0" smtClean="0"/>
              <a:t>Go </a:t>
            </a:r>
            <a:endParaRPr lang="zh-TW" altLang="en-US" dirty="0"/>
          </a:p>
        </p:txBody>
      </p:sp>
      <p:sp>
        <p:nvSpPr>
          <p:cNvPr id="4" name="立方體 3"/>
          <p:cNvSpPr/>
          <p:nvPr/>
        </p:nvSpPr>
        <p:spPr>
          <a:xfrm>
            <a:off x="4976949" y="0"/>
            <a:ext cx="7149737" cy="6727371"/>
          </a:xfrm>
          <a:prstGeom prst="cub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/>
              <a:t>再見</a:t>
            </a:r>
          </a:p>
        </p:txBody>
      </p:sp>
    </p:spTree>
    <p:extLst>
      <p:ext uri="{BB962C8B-B14F-4D97-AF65-F5344CB8AC3E}">
        <p14:creationId xmlns:p14="http://schemas.microsoft.com/office/powerpoint/2010/main" val="738408765"/>
      </p:ext>
    </p:extLst>
  </p:cSld>
  <p:clrMapOvr>
    <a:masterClrMapping/>
  </p:clrMapOvr>
  <p:transition spd="slow">
    <p:randomBar dir="vert"/>
    <p:sndAc>
      <p:stSnd>
        <p:snd r:embed="rId2" name="wind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1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1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997233" y="371154"/>
            <a:ext cx="9227569" cy="1483772"/>
          </a:xfrm>
        </p:spPr>
        <p:txBody>
          <a:bodyPr/>
          <a:lstStyle/>
          <a:p>
            <a:r>
              <a:rPr lang="zh-TW" altLang="en-US" smtClean="0"/>
              <a:t>我是</a:t>
            </a:r>
            <a:r>
              <a:rPr lang="zh-TW" altLang="en-US"/>
              <a:t>誰</a:t>
            </a:r>
            <a:endParaRPr lang="zh-TW" altLang="en-US" dirty="0"/>
          </a:p>
        </p:txBody>
      </p:sp>
      <p:sp>
        <p:nvSpPr>
          <p:cNvPr id="6" name="立方體 5">
            <a:hlinkClick r:id="" action="ppaction://hlinkshowjump?jump=lastslide"/>
          </p:cNvPr>
          <p:cNvSpPr/>
          <p:nvPr/>
        </p:nvSpPr>
        <p:spPr>
          <a:xfrm>
            <a:off x="4833256" y="3833948"/>
            <a:ext cx="1319349" cy="796834"/>
          </a:xfrm>
          <a:prstGeom prst="cub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史帝夫</a:t>
            </a:r>
            <a:endParaRPr lang="zh-TW" altLang="en-US" dirty="0"/>
          </a:p>
        </p:txBody>
      </p:sp>
      <p:sp>
        <p:nvSpPr>
          <p:cNvPr id="8" name="立方體 7">
            <a:hlinkClick r:id="" action="ppaction://hlinkshowjump?jump=nextslide"/>
          </p:cNvPr>
          <p:cNvSpPr/>
          <p:nvPr/>
        </p:nvSpPr>
        <p:spPr>
          <a:xfrm>
            <a:off x="1254034" y="3696789"/>
            <a:ext cx="1293223" cy="836022"/>
          </a:xfrm>
          <a:prstGeom prst="cub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阿奇</a:t>
            </a:r>
            <a:endParaRPr lang="zh-TW" altLang="en-US" dirty="0"/>
          </a:p>
        </p:txBody>
      </p:sp>
      <p:sp>
        <p:nvSpPr>
          <p:cNvPr id="3" name="立方體 2">
            <a:hlinkClick r:id="" action="ppaction://hlinkshowjump?jump=nextslide"/>
          </p:cNvPr>
          <p:cNvSpPr/>
          <p:nvPr/>
        </p:nvSpPr>
        <p:spPr>
          <a:xfrm>
            <a:off x="7393577" y="3944983"/>
            <a:ext cx="1685109" cy="901337"/>
          </a:xfrm>
          <a:prstGeom prst="cub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佩佩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04226386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  <p:sndAc>
          <p:stSnd>
            <p:snd r:embed="rId2" name="suction.wav"/>
          </p:stSnd>
        </p:sndAc>
      </p:transition>
    </mc:Choice>
    <mc:Fallback>
      <p:transition spd="slow">
        <p:circle/>
        <p:sndAc>
          <p:stSnd>
            <p:snd r:embed="rId2" name="suction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立方體 3">
            <a:hlinkClick r:id="" action="ppaction://hlinkshowjump?jump=previousslide"/>
          </p:cNvPr>
          <p:cNvSpPr/>
          <p:nvPr/>
        </p:nvSpPr>
        <p:spPr>
          <a:xfrm>
            <a:off x="11408229" y="6662057"/>
            <a:ext cx="783771" cy="195943"/>
          </a:xfrm>
          <a:prstGeom prst="cub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重來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66096836"/>
      </p:ext>
    </p:extLst>
  </p:cSld>
  <p:clrMapOvr>
    <a:masterClrMapping/>
  </p:clrMapOvr>
  <p:transition spd="slow">
    <p:push dir="u"/>
    <p:sndAc>
      <p:stSnd>
        <p:snd r:embed="rId2" name="camera.wav"/>
      </p:stSnd>
    </p:sndAc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立方體 1">
            <a:hlinkClick r:id="" action="ppaction://hlinkshowjump?jump=endshow"/>
          </p:cNvPr>
          <p:cNvSpPr/>
          <p:nvPr/>
        </p:nvSpPr>
        <p:spPr>
          <a:xfrm>
            <a:off x="4062548" y="3958046"/>
            <a:ext cx="757645" cy="352697"/>
          </a:xfrm>
          <a:prstGeom prst="cub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離開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28003387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>
        <p14:vortex dir="r"/>
        <p:sndAc>
          <p:stSnd>
            <p:snd r:embed="rId2" name="bomb.wav"/>
          </p:stSnd>
        </p:sndAc>
      </p:transition>
    </mc:Choice>
    <mc:Fallback>
      <p:transition spd="slow">
        <p:fade/>
        <p:sndAc>
          <p:stSnd>
            <p:snd r:embed="rId2" name="bomb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65</TotalTime>
  <Words>18</Words>
  <Application>Microsoft Office PowerPoint</Application>
  <PresentationFormat>寬螢幕</PresentationFormat>
  <Paragraphs>9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新細明體</vt:lpstr>
      <vt:lpstr>Arial</vt:lpstr>
      <vt:lpstr>Calibri</vt:lpstr>
      <vt:lpstr>Calibri Light</vt:lpstr>
      <vt:lpstr>Office 佈景主題</vt:lpstr>
      <vt:lpstr>猜一猜</vt:lpstr>
      <vt:lpstr>我是誰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猜一猜</dc:title>
  <dc:creator>Windows 使用者</dc:creator>
  <cp:lastModifiedBy>Windows 使用者</cp:lastModifiedBy>
  <cp:revision>9</cp:revision>
  <dcterms:created xsi:type="dcterms:W3CDTF">2022-10-18T07:41:01Z</dcterms:created>
  <dcterms:modified xsi:type="dcterms:W3CDTF">2022-11-01T07:58:56Z</dcterms:modified>
</cp:coreProperties>
</file>