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34BE3-15AD-48A5-AA6B-B6FC53EC697F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8391-A997-4438-93C2-F5F7E61AB9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8267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39396" y="114608"/>
            <a:ext cx="8138377" cy="1330998"/>
          </a:xfrm>
        </p:spPr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450416" y="1445606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501" y="2233042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2657" y="788799"/>
            <a:ext cx="1759211" cy="1083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935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43 0.00764 L -0.1543 0.00764 C -0.15326 -0.01203 -0.1543 -0.03241 -0.15105 -0.05139 C -0.14428 -0.0919 -0.12774 -0.12523 -0.11146 -0.15416 C -0.10092 -0.17291 -0.09024 -0.1919 -0.07826 -0.20764 C -0.04219 -0.25463 -0.01133 -0.28055 0.02994 -0.31041 C 0.04999 -0.325 0.07018 -0.33981 0.09101 -0.35046 C 0.12421 -0.36736 0.14127 -0.36736 0.17252 -0.37129 C 0.17708 -0.36898 0.18515 -0.37222 0.18645 -0.36389 C 0.1888 -0.34699 0.18502 -0.32824 0.18111 -0.31227 C 0.17382 -0.2831 0.14322 -0.22477 0.13177 -0.20555 C 0.11953 -0.18541 0.10664 -0.1662 0.09322 -0.14861 C 0.06601 -0.11296 0.03749 -0.08403 0.00742 -0.05717 C -0.00964 -0.04166 -0.03112 -0.02268 -0.0504 -0.01319 C -0.05352 -0.0118 -0.05678 -0.01203 -0.06003 -0.01134 C -0.06146 -0.01574 -0.06394 -0.01967 -0.06433 -0.02477 C -0.06472 -0.03171 -0.06342 -0.03889 -0.06211 -0.0456 C -0.05795 -0.06828 -0.04844 -0.09676 -0.0418 -0.1162 C -0.03555 -0.13426 -0.03021 -0.15347 -0.02253 -0.16944 C -0.00417 -0.20764 0.02109 -0.24004 0.04609 -0.26273 C 0.0595 -0.275 0.07369 -0.28449 0.08789 -0.29328 C 0.09908 -0.30023 0.11067 -0.30463 0.12213 -0.31041 C 0.12851 -0.30972 0.13528 -0.31227 0.1414 -0.30856 C 0.14348 -0.30717 0.14374 -0.30116 0.14348 -0.29722 C 0.14127 -0.25 0.13776 -0.23495 0.12421 -0.19421 C 0.10572 -0.13842 0.10156 -0.13217 0.07499 -0.0875 C 0.06523 -0.07129 0.05572 -0.05416 0.04492 -0.03981 C 0.02552 -0.01412 0.00234 0.00764 -0.02045 0.02292 C -0.02592 0.02662 -0.03178 0.02801 -0.03751 0.03056 C -0.04258 0.02986 -0.04779 0.03148 -0.05248 0.02871 C -0.05469 0.02732 -0.05691 0.02315 -0.05678 0.01922 C -0.05626 -0.03171 -0.05313 -0.07384 -0.03972 -0.11805 C -0.03373 -0.13773 -0.02605 -0.15578 -0.01823 -0.17338 C 0.00299 -0.22083 0.01692 -0.24606 0.04817 -0.2743 C 0.07968 -0.30254 0.09843 -0.30486 0.13177 -0.3162 C 0.14531 -0.3118 0.15963 -0.31157 0.17252 -0.30278 C 0.18932 -0.29143 0.17382 -0.22222 0.17356 -0.22083 C 0.16588 -0.18912 0.1289 -0.11736 0.11679 -0.09907 C 0.08229 -0.04676 0.03619 -0.00069 -0.0043 0.03241 C -0.03412 0.05695 -0.1129 0.1081 -0.14688 0.12593 C -0.16485 0.13519 -0.18321 0.14097 -0.20144 0.14861 C -0.25001 0.13843 -0.2612 0.16991 -0.26902 0.11435 C -0.27006 0.10625 -0.27045 0.09792 -0.2711 0.08959 C -0.26758 0.05857 -0.26615 0.02639 -0.26042 -0.0037 C -0.25639 -0.025 -0.24935 -0.04444 -0.24219 -0.06273 C -0.23399 -0.08379 -0.22514 -0.10486 -0.21433 -0.12176 C -0.18516 -0.16736 -0.14675 -0.19838 -0.10938 -0.21319 C -0.08724 -0.22199 -0.06433 -0.22083 -0.0418 -0.22477 C 0.04296 -0.21435 0.10507 -0.22569 0.17994 -0.17129 C 0.19713 -0.15903 0.2121 -0.13842 0.22825 -0.12176 C 0.23463 -0.10717 0.2427 -0.09444 0.24752 -0.07801 C 0.25052 -0.06782 0.25065 -0.05532 0.25065 -0.04375 C 0.25065 -0.02708 0.25065 -0.00972 0.24752 0.00579 C 0.23971 0.04398 0.2177 0.09491 0.20143 0.12199 C 0.17591 0.16412 0.1539 0.18449 0.12109 0.20579 C 0.10611 0.21551 0.09062 0.22361 0.07499 0.22871 C 0.06119 0.2331 0.04713 0.23241 0.0332 0.23449 L -0.00534 0.23241 C -0.01537 0.22986 -0.02514 0.22454 -0.03438 0.21736 C -0.04532 0.20857 -0.05678 0.1875 -0.06537 0.17338 C -0.07422 0.13704 -0.07774 0.12801 -0.08152 0.08773 C -0.08321 0.06829 -0.0836 0.04838 -0.08464 0.02871 C -0.08399 0.00903 -0.08477 -0.01111 -0.08256 -0.03032 C -0.07839 -0.06597 -0.06667 -0.1037 -0.05248 -0.1294 C -0.0392 -0.1537 -0.01745 -0.17315 0.00104 -0.17893 C 0.01471 -0.18333 0.0289 -0.18148 0.04283 -0.18287 C 0.06067 -0.17592 0.07877 -0.1706 0.09635 -0.1618 C 0.13072 -0.14491 0.16236 -0.12407 0.19179 -0.0875 C 0.20156 -0.07546 0.20885 -0.05833 0.21744 -0.04375 C 0.22513 -0.01504 0.23138 -0.00116 0.23138 0.03056 C 0.23138 0.04398 0.23072 0.05787 0.22825 0.0706 C 0.22526 0.08496 0.22044 0.09815 0.21536 0.11065 C 0.2026 0.14121 0.18632 0.16852 0.16601 0.18287 C 0.13671 0.20394 0.10585 0.20232 0.07499 0.20579 C 0.0414 0.19954 0.00742 0.19838 -0.02579 0.18681 C -0.04336 0.18056 -0.05977 0.16597 -0.07605 0.15255 C -0.10326 0.13033 -0.13204 0.10185 -0.15222 0.06111 C -0.17188 0.0213 -0.17904 -0.01736 -0.19076 -0.06458 C -0.19258 -0.0993 -0.19701 -0.15139 -0.1918 -0.18657 C -0.1892 -0.2044 -0.18425 -0.22153 -0.17787 -0.23611 C -0.16211 -0.27199 -0.14232 -0.28703 -0.11784 -0.29722 C -0.10209 -0.3037 -0.08581 -0.30463 -0.06967 -0.30856 C -0.04896 -0.30532 -0.028 -0.30509 -0.00756 -0.29907 C 0.01562 -0.29236 0.03841 -0.28148 0.06106 -0.27037 C 0.10234 -0.25046 0.15273 -0.22384 0.19075 -0.18472 C 0.20195 -0.17315 0.21067 -0.15555 0.2207 -0.14097 C 0.22421 -0.12754 0.22916 -0.11504 0.23138 -0.10092 C 0.23307 -0.09051 0.23398 -0.07893 0.23255 -0.06852 C 0.22669 -0.02708 0.20742 0.00556 0.18958 0.03056 C 0.17526 0.0507 0.16015 0.07014 0.14348 0.0838 C 0.11184 0.11019 0.04062 0.14097 0.00742 0.1507 C -0.01485 0.15695 -0.03751 0.1581 -0.06003 0.16204 C -0.10717 0.15648 -0.14987 0.16875 -0.19076 0.12778 C -0.19714 0.1213 -0.20144 0.10996 -0.20678 0.10116 C -0.21081 0.08773 -0.21576 0.07523 -0.21862 0.06111 C -0.22396 0.03472 -0.22331 0.00047 -0.22396 -0.02662 C -0.22214 -0.04491 -0.22214 -0.06435 -0.21862 -0.08194 C -0.21211 -0.11435 -0.19206 -0.16296 -0.17683 -0.18287 C -0.16667 -0.19606 -0.15456 -0.20463 -0.14258 -0.21134 C -0.12579 -0.2206 -0.10821 -0.22407 -0.09115 -0.23032 C -0.04258 -0.22407 0.00638 -0.22384 0.05455 -0.21134 C 0.09609 -0.20069 0.18164 -0.15139 0.2207 -0.1162 C 0.23671 -0.10162 0.24999 -0.0794 0.26458 -0.06088 C 0.27005 -0.04444 0.27747 -0.02963 0.28072 -0.01134 C 0.28333 0.00371 0.28346 0.0206 0.28177 0.03634 C 0.27513 0.09699 0.26132 0.13426 0.23463 0.17547 C 0.21796 0.20116 0.19908 0.22222 0.17994 0.24213 C 0.13046 0.29329 0.08919 0.32292 0.0332 0.34676 C 0.00898 0.35718 -0.01589 0.36297 -0.04076 0.36783 C -0.05925 0.3713 -0.07787 0.37037 -0.09649 0.37153 C -0.11224 0.36968 -0.12826 0.37199 -0.14362 0.36597 C -0.16771 0.35625 -0.17839 0.33704 -0.1961 0.3125 C -0.20495 0.2838 -0.21459 0.2581 -0.21758 0.22477 C -0.21941 0.20417 -0.21823 0.18287 -0.21862 0.16204 C -0.21498 0.11505 -0.21459 0.0669 -0.20795 0.02107 C -0.20404 -0.00555 -0.1961 -0.03032 -0.18751 -0.05324 C -0.17943 -0.075 -0.17019 -0.09629 -0.1586 -0.11227 C -0.1448 -0.13125 -0.12904 -0.14606 -0.11251 -0.15625 C -0.07305 -0.18032 -0.03008 -0.17662 0.01067 -0.17893 C 0.03645 -0.17453 0.06249 -0.17407 0.08789 -0.16574 C 0.12838 -0.15208 0.17565 -0.12453 0.21106 -0.08379 C 0.22161 -0.07153 0.22968 -0.05324 0.23893 -0.03796 C 0.2414 -0.02338 0.24765 -0.00926 0.24635 0.00579 C 0.2414 0.06343 0.22421 0.11852 0.20039 0.1581 C 0.1888 0.17755 0.17526 0.19283 0.16171 0.20764 C 0.14557 0.22593 0.12916 0.24445 0.11145 0.25718 C 0.09466 0.26945 0.07656 0.27523 0.05885 0.28195 C 0.01263 0.29977 0.00833 0.29722 -0.03646 0.30116 C -0.04792 0.29722 -0.05964 0.29584 -0.07071 0.28959 C -0.10521 0.27037 -0.11511 0.24306 -0.14467 0.19815 C -0.14987 0.18195 -0.16719 0.13287 -0.17045 0.11065 C -0.17279 0.09445 -0.17253 0.07755 -0.17357 0.06111 C -0.17071 0.03634 -0.17019 0.01042 -0.16498 -0.01319 C -0.16211 -0.02685 -0.15652 -0.03866 -0.15001 -0.04745 C -0.12461 -0.08217 -0.10743 -0.07963 -0.07605 -0.08935 C -0.0293 -0.08495 0.0177 -0.08611 0.06432 -0.07616 C 0.09739 -0.06898 0.17799 -0.02477 0.20885 -1.11111E-6 C 0.22447 0.01273 0.23815 0.03195 0.25286 0.04769 C 0.25755 0.05972 0.2638 0.07014 0.26679 0.0838 C 0.27226 0.10996 0.26484 0.14144 0.25716 0.16204 C 0.23945 0.20903 0.2194 0.23125 0.19075 0.25718 C 0.17057 0.27547 0.14999 0.29236 0.12851 0.30486 C 0.0858 0.32986 0.01497 0.35139 -0.02891 0.35834 C -0.05495 0.36227 -0.08112 0.36088 -0.10717 0.36204 C -0.13152 0.36134 -0.15586 0.36482 -0.18008 0.36019 C -0.21706 0.35301 -0.24493 0.33357 -0.27644 0.30116 C -0.28529 0.2919 -0.29284 0.2794 -0.30118 0.26875 C -0.30534 0.25463 -0.31068 0.24167 -0.31394 0.22685 C -0.32201 0.19028 -0.32058 0.17199 -0.32149 0.13334 C -0.31342 0.08565 -0.3112 0.05556 -0.29141 0.01528 C -0.27813 -0.0118 -0.26342 -0.0375 -0.24649 -0.05717 C -0.20274 -0.10764 -0.14389 -0.13148 -0.09428 -0.14653 C -0.00951 -0.17222 0.02747 -0.16828 0.11249 -0.17129 C 0.17799 -0.16458 0.21158 -0.17129 0.27109 -0.13333 C 0.28098 -0.12685 0.28893 -0.11296 0.29778 -0.10278 C 0.2996 -0.09398 0.30325 -0.08565 0.30325 -0.07616 C 0.30325 -0.03379 0.28971 -0.00972 0.27317 0.01922 C 0.26015 0.0419 0.24661 0.06389 0.23138 0.08195 C 0.19179 0.1294 0.13997 0.17014 0.09531 0.19815 C 0.06966 0.21435 0.04361 0.22917 0.01705 0.24005 C -0.04336 0.26482 -0.07292 0.26412 -0.13295 0.2706 C -0.15079 0.26945 -0.16889 0.27222 -0.18646 0.2669 C -0.21277 0.2588 -0.23646 0.23727 -0.25612 0.20579 C -0.26185 0.19676 -0.26537 0.18426 -0.27006 0.17338 C -0.27917 0.12847 -0.28256 0.12176 -0.28399 0.07246 C -0.28555 0.0169 -0.28282 -0.00717 -0.2668 -0.05903 C -0.25365 -0.10185 -0.22774 -0.1537 -0.20365 -0.17708 C -0.18529 -0.19491 -0.16498 -0.20648 -0.14467 -0.21528 C -0.08751 -0.23935 -0.03269 -0.23889 0.02565 -0.24375 C 0.05572 -0.2419 0.08593 -0.24421 0.11575 -0.23796 C 0.18177 -0.22453 0.20611 -0.20486 0.26575 -0.16944 C 0.2746 -0.1581 0.28541 -0.15023 0.29244 -0.13518 C 0.29739 -0.125 0.29908 -0.11041 0.29999 -0.09699 C 0.30234 -0.06273 0.29374 -0.03356 0.28177 -0.00764 C 0.27369 0.00972 0.2638 0.02408 0.2539 0.0382 C 0.24088 0.05672 0.22786 0.07547 0.21315 0.08959 C 0.18854 0.11343 0.12825 0.14884 0.10182 0.1581 C 0.08242 0.16505 0.06249 0.16574 0.04283 0.16968 C 0.01028 0.16528 -0.02253 0.16551 -0.05469 0.15625 C -0.06902 0.15209 -0.08256 0.14167 -0.09545 0.12963 C -0.1155 0.11065 -0.13646 0.07338 -0.14896 0.04005 C -0.15586 0.02176 -0.16042 0.0007 -0.16615 -0.01898 C -0.1754 -0.09398 -0.18047 -0.10949 -0.16928 -0.20185 C -0.16511 -0.23634 -0.13907 -0.27245 -0.12435 -0.2875 C -0.09818 -0.31458 -0.04128 -0.35 -0.01498 -0.35995 C 0.00533 -0.36759 0.02643 -0.36759 0.04713 -0.37129 C 0.09934 -0.36319 0.14127 -0.3618 0.19179 -0.33333 C 0.20481 -0.32592 0.21601 -0.31041 0.22825 -0.29907 C 0.23463 -0.28449 0.24309 -0.27199 0.24752 -0.25509 C 0.25091 -0.2419 0.25091 -0.22616 0.25065 -0.21134 C 0.25013 -0.1669 0.24205 -0.13611 0.22929 -0.09699 C 0.22096 -0.07176 0.2121 -0.04699 0.20143 -0.02477 C 0.17799 0.02431 0.1526 0.05278 0.12109 0.0838 C 0.10546 0.09931 0.08958 0.11459 0.07278 0.12593 C 0.03632 0.15023 0.02057 0.14769 -0.01719 0.15255 C -0.03829 0.1456 -0.06003 0.14352 -0.08034 0.13148 C -0.09063 0.12547 -0.09909 0.11204 -0.10717 0.09908 C -0.12175 0.0757 -0.12891 0.04584 -0.13503 0.01343 C -0.1379 -0.00139 -0.13933 -0.01713 -0.14141 -0.03241 C -0.14284 -0.06736 -0.14688 -0.09444 -0.13829 -0.12754 C -0.13477 -0.1412 -0.12943 -0.15347 -0.12331 -0.16366 C -0.11459 -0.17801 -0.10521 -0.19213 -0.09428 -0.2 C -0.06277 -0.22245 -0.01915 -0.21898 0.01289 -0.22083 C 0.03645 -0.21643 0.06015 -0.21435 0.08359 -0.20764 C 0.1246 -0.19537 0.17044 -0.17708 0.20781 -0.14097 C 0.21901 -0.13009 0.22786 -0.11296 0.23789 -0.09907 C 0.24179 -0.08565 0.24921 -0.07407 0.2496 -0.05903 C 0.25039 -0.02685 0.24739 0.00625 0.24101 0.03634 C 0.23671 0.05718 0.22695 0.07315 0.21861 0.08959 C 0.19999 0.12616 0.18085 0.1507 0.15638 0.17338 C 0.14505 0.18403 0.13346 0.19422 0.12109 0.2 C 0.10377 0.20857 0.06692 0.21134 0.04817 0.21343 C 0.03789 0.21088 0.02721 0.21088 0.01705 0.20579 C 0.0026 0.19838 -0.01068 0.18426 -0.02045 0.16389 C -0.0267 0.1507 -0.03178 0.13588 -0.03751 0.12199 C -0.04128 0.10139 -0.05027 0.05602 -0.0504 0.03426 C -0.05066 0.00509 -0.04948 -0.02453 -0.0461 -0.05324 C -0.0448 -0.06412 -0.04024 -0.07315 -0.03646 -0.08194 C -0.03165 -0.09282 -0.02735 -0.10578 -0.02045 -0.11227 C 0.00039 -0.13217 0.03437 -0.12963 0.05572 -0.13148 C 0.07565 -0.12685 0.09596 -0.12569 0.11575 -0.11805 C 0.14205 -0.10764 0.19869 -0.07268 0.22395 -0.0456 C 0.23372 -0.03518 0.24101 -0.01898 0.2496 -0.00555 C 0.25208 0.00834 0.25598 0.02176 0.25716 0.03634 C 0.25963 0.06991 0.25377 0.10463 0.24427 0.13334 C 0.23098 0.17361 0.21158 0.20926 0.18958 0.23449 C 0.17721 0.24884 0.16393 0.26134 0.14999 0.2706 C 0.11315 0.29514 0.09713 0.29236 0.05885 0.29722 C 0.03567 0.29167 0.01197 0.28982 -0.01068 0.28009 C -0.02644 0.27338 -0.04558 0.24977 -0.05573 0.22685 C -0.06472 0.20672 -0.07279 0.16922 -0.07826 0.14676 C -0.07891 0.13843 -0.08047 0.13033 -0.08034 0.12199 C -0.08021 0.10602 -0.0793 0.08982 -0.07722 0.07431 C -0.07644 0.06898 -0.07409 0.06459 -0.07188 0.06111 C -0.06511 0.0507 -0.05691 0.04584 -0.04831 0.04398 C -0.0418 0.04236 -0.03542 0.04259 -0.02891 0.0419 C -0.01719 0.04699 -0.00521 0.05093 0.00638 0.05718 C 0.02604 0.06806 0.05937 0.09097 0.07825 0.11065 C 0.08658 0.11945 0.09388 0.13079 0.10182 0.14097 C 0.10429 0.14931 0.10859 0.15648 0.10924 0.16574 C 0.11041 0.18102 0.1095 0.19676 0.10716 0.21158 C 0.10546 0.22176 0.09257 0.24398 0.08789 0.24954 C 0.08216 0.25648 0.07604 0.2625 0.06966 0.2669 C 0.04999 0.27963 0.03463 0.28009 0.01393 0.28403 C -0.00248 0.28195 -0.01915 0.28287 -0.03542 0.27824 C -0.04493 0.27547 -0.05808 0.26134 -0.06537 0.24954 C -0.06928 0.24329 -0.07253 0.23565 -0.07605 0.22871 C -0.07787 0.22107 -0.08008 0.21366 -0.08152 0.20579 C -0.08256 0.19977 -0.08347 0.19329 -0.0836 0.18681 C -0.08386 0.16968 -0.08438 0.15209 -0.08256 0.13542 C -0.08099 0.12199 -0.07175 0.10139 -0.06537 0.09352 C -0.06081 0.08773 -0.05586 0.08264 -0.0504 0.08009 C -0.04454 0.07732 -0.03829 0.07894 -0.03217 0.07824 C -0.01941 0.08357 0.01627 0.08403 0.02786 0.11621 C 0.03046 0.12361 0.03072 0.13287 0.03216 0.14097 C 0.02981 0.17176 0.03046 0.18334 0.01927 0.21343 C 0.01367 0.22847 0.00651 0.24167 -0.00105 0.25347 C -0.02566 0.2919 -0.04571 0.31111 -0.07605 0.33357 C -0.08868 0.34259 -0.10157 0.35047 -0.11472 0.35625 C -0.12553 0.36134 -0.13685 0.36273 -0.14792 0.36597 C -0.17396 0.3632 -0.19883 0.37547 -0.21967 0.34676 C -0.22344 0.34167 -0.22618 0.33403 -0.2293 0.32778 C -0.23217 0.31389 -0.23646 0.29445 -0.2379 0.28009 C -0.23881 0.2713 -0.23868 0.26227 -0.23894 0.25347 C -0.23829 0.24259 -0.23816 0.23172 -0.23685 0.22107 C -0.23503 0.20672 -0.23217 0.19283 -0.2293 0.17917 C -0.22214 0.14537 -0.21537 0.11366 -0.2004 0.08773 C -0.19141 0.07222 -0.18139 0.05834 -0.17045 0.04769 C -0.15756 0.03519 -0.14389 0.02477 -0.12969 0.01922 C -0.11003 0.01134 -0.08972 0.01158 -0.06967 0.00764 C 0.01002 0.02246 0.03958 0.00857 0.10065 0.06297 C 0.10872 0.07014 0.11497 0.08195 0.12213 0.09144 C 0.12539 0.10417 0.1302 0.11597 0.13177 0.12963 C 0.13515 0.15926 0.12656 0.19329 0.11888 0.21736 C 0.10429 0.2632 0.09322 0.28218 0.06848 0.3125 C 0.05703 0.32685 0.04505 0.34097 0.03216 0.3507 C 0.01705 0.36204 0.00104 0.36945 -0.01498 0.37547 C -0.03165 0.38148 -0.04857 0.38426 -0.06537 0.38681 C -0.08112 0.38935 -0.09688 0.38935 -0.11251 0.39074 C -0.12644 0.3875 -0.14063 0.38681 -0.1543 0.38102 C -0.18008 0.37037 -0.19154 0.35648 -0.21329 0.33542 C -0.21784 0.32593 -0.22318 0.31713 -0.22722 0.30672 C -0.2362 0.2831 -0.23698 0.26783 -0.24115 0.24005 C -0.24037 0.19884 -0.2431 0.17384 -0.23256 0.13727 C -0.22305 0.10417 -0.20873 0.08496 -0.19076 0.06667 C -0.16003 0.03542 -0.13659 0.02222 -0.10079 0.01343 C -0.07917 0.0081 -0.05717 0.00834 -0.03542 0.00579 C 0.01757 0.01134 0.08776 0.00509 0.14244 0.04005 C 0.14973 0.04468 0.15533 0.05533 0.16171 0.06297 C 0.16536 0.07732 0.17018 0.08982 0.16822 0.10672 C 0.1664 0.1213 0.15104 0.16922 0.14778 0.17732 C 0.14244 0.19097 0.13593 0.20301 0.12968 0.21528 C 0.12382 0.22662 0.11796 0.23797 0.11145 0.24769 C 0.09296 0.275 0.08411 0.28334 0.06432 0.30116 C 0.0582 0.30648 0.05234 0.31181 0.04609 0.31644 C 0.04153 0.31945 0.03671 0.3213 0.03216 0.32384 C 0.01562 0.31829 -0.00118 0.31597 -0.01719 0.30672 C -0.02383 0.30301 -0.02878 0.29306 -0.03438 0.28588 C -0.04089 0.27732 -0.04779 0.26922 -0.05365 0.25926 C -0.06784 0.23449 -0.07813 0.20695 -0.08685 0.17547 C -0.0918 0.15741 -0.09545 0.13843 -0.09961 0.12014 C -0.10678 0.04213 -0.11094 0.03426 -0.09428 -0.06273 C -0.09063 -0.08426 -0.08256 -0.10347 -0.07396 -0.11991 C -0.05092 -0.16435 -0.02058 -0.18356 0.01171 -0.19815 C 0.0746 -0.22592 0.10559 -0.22014 0.17252 -0.22291 L 0.27968 -0.22662 L 0.38138 -0.22477 C 0.42356 -0.22014 0.46249 -0.20463 0.50351 -0.19051 C 0.50924 -0.18287 0.5194 -0.18009 0.5207 -0.16759 C 0.52187 -0.15532 0.5151 -0.14259 0.50898 -0.13703 C 0.47773 -0.10949 0.44531 -0.08472 0.41145 -0.07037 C -0.13972 0.16343 0.00377 0.09931 -0.33008 0.19445 C -0.49727 0.24213 -0.39753 0.22454 -0.54753 0.24213 C -0.51902 0.2081 -0.50795 0.19422 -0.46615 0.1581 C -0.44245 0.13773 -0.41784 0.1213 -0.39323 0.10486 C -0.35964 0.08241 -0.32605 0.05903 -0.29141 0.0419 C -0.1237 -0.0412 0.04401 -0.11852 0.21536 -0.17338 C 0.32044 -0.20694 0.4263 -0.23264 0.53138 -0.26666 C 0.5246 -0.26157 0.51796 -0.25578 0.51106 -0.25139 C 0.40104 -0.18194 0.36536 -0.17824 0.21432 -0.11041 L 0.06744 -0.04375 L -0.26368 0.10301 L -0.50573 0.20764 C -0.56368 0.2331 -0.57071 0.2338 -0.54545 0.22871 C -0.51849 0.21088 -0.49362 0.19329 -0.46511 0.18102 L 0.13072 -0.06458 C 0.24791 -0.10995 0.48424 -0.18472 0.48424 -0.18472 C 0.49999 -0.19745 0.51874 -0.20185 0.53138 -0.22291 C 0.5358 -0.23009 0.52122 -0.23657 0.51536 -0.23611 C 0.48476 -0.23403 0.45455 -0.22291 0.42421 -0.21528 C -0.05925 -0.09074 0.07499 -0.1294 -0.33751 0.00209 L -0.45547 0.04005 L -0.5806 0.0838 C -0.57748 0.0794 -0.57448 0.07431 -0.57097 0.0706 C -0.51107 0.00741 -0.50873 0.00533 -0.44258 -0.03796 C -0.40599 -0.0618 -0.36954 -0.08657 -0.33217 -0.10671 C -0.24297 -0.15463 -0.15352 -0.20139 -0.06329 -0.2419 C -0.03152 -0.25602 0.0983 -0.31111 0.1371 -0.33912 C 0.14648 -0.34583 0.11705 -0.33541 0.10716 -0.33333 C 0.08528 -0.32847 0.06354 -0.32407 0.04179 -0.31805 C 0.01028 -0.30949 -0.02136 -0.30116 -0.05248 -0.28958 C -0.13425 -0.25926 -0.2155 -0.22546 -0.29688 -0.19236 C -0.35912 -0.16713 -0.49128 -0.1118 -0.55612 -0.07801 C -0.69389 -0.00625 -0.65899 -0.04328 -0.71251 0.01713 C -0.70639 0.01783 -0.70027 0.02037 -0.69428 0.01922 C -0.5349 -0.01227 -0.38972 -0.05393 -0.2293 -0.09907 C -0.18425 -0.11157 -0.13907 -0.12361 -0.09428 -0.13889 C 0.07382 -0.19629 0.12226 -0.19977 0.04817 -0.19236 C -0.06133 -0.1419 0.0444 -0.18842 -0.09219 -0.13703 C -0.18477 -0.10231 -0.32774 -0.05208 -0.42865 0.00209 C -0.58724 0.08704 -0.55053 0.05857 -0.63099 0.12778 C -0.63321 0.13148 -0.63659 0.13403 -0.63738 0.13912 C -0.63868 0.1463 -0.62865 0.15023 -0.62774 0.1507 C -0.62279 0.15232 -0.61784 0.15301 -0.61277 0.1544 C -0.55118 0.15185 -0.4892 0.15371 -0.42761 0.14676 C -0.31198 0.13403 -0.19688 0.11273 -0.08152 0.09537 C 0.05182 0.07523 -0.04571 0.08866 0.00312 0.08195 C -0.01251 0.09028 -0.02813 0.09931 -0.04402 0.10672 C -0.05639 0.11273 -0.06902 0.11667 -0.08152 0.12199 C -0.11902 0.1382 -0.15339 0.15486 -0.18972 0.18287 C -0.21016 0.19884 -0.20144 0.19097 -0.21641 0.20579 C -0.20795 0.22871 -0.21589 0.21111 -0.18112 0.19445 C -0.16185 0.18519 -0.14271 0.17593 -0.12331 0.16783 L 0.04283 0.10116 C 0.0651 0.09167 0.08723 0.08172 0.10924 0.0706 C 0.14075 0.05463 0.13489 0.05996 0.14999 0.04398 C 0.14635 0.04329 0.14283 0.04283 0.13932 0.0419 C 0.13776 0.04167 0.13645 0.04005 0.13502 0.04005 C 0.12382 0.04074 0.11289 0.04259 0.10182 0.04398 C 0.10039 0.04445 0.09895 0.04607 0.09752 0.04584 C 0.0552 0.03935 0.07473 0.04259 0.03854 0.02107 C 0.03437 0.01852 0.02981 0.01783 0.02565 0.01528 C 0.02161 0.01273 0.01796 0.00834 0.01393 0.00579 C 0.01119 0.00394 0.0082 0.00324 0.00533 0.00209 C 0.00351 0.00116 -8.75E-6 -1.11111E-6 -8.75E-6 -1.11111E-6 L -8.75E-6 -1.11111E-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8739" y="2978709"/>
            <a:ext cx="6658149" cy="2833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5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327" y="3351067"/>
            <a:ext cx="4807970" cy="2540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358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0609" y="2794271"/>
            <a:ext cx="7341950" cy="3791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82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2022-09-27T07:58:57Z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