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10/4/2022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2022/10/4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2022/10/4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2022/10/4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847-F6C5-4A27-B3D4-871951B3E78E}" type="datetimeFigureOut">
              <a:rPr lang="zh-TW" altLang="en-US" smtClean="0"/>
              <a:t>2022/10/4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AD6E7-3497-4595-AFC6-1A211B3239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8997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2022/10/4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2022/10/4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2022/10/4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2022/10/4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10/4/2022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2022/10/4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2022/10/4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2022/10/4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10/4/2022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21132" y="0"/>
            <a:ext cx="6361611" cy="1265684"/>
          </a:xfrm>
        </p:spPr>
        <p:txBody>
          <a:bodyPr/>
          <a:lstStyle/>
          <a:p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</a:rPr>
              <a:t>搶救</a:t>
            </a:r>
            <a:r>
              <a:rPr lang="en-US" altLang="zh-TW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</a:rPr>
              <a:t>3C</a:t>
            </a:r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599264" y="1265684"/>
            <a:ext cx="3637559" cy="906362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808" y="1959428"/>
            <a:ext cx="2298385" cy="385513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54" y="713228"/>
            <a:ext cx="1794300" cy="1104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968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</a:rPr>
              <a:t>限時使用</a:t>
            </a:r>
            <a:r>
              <a:rPr lang="en-US" altLang="zh-TW" sz="4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904" y="2795451"/>
            <a:ext cx="8746185" cy="3722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462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163" y="2318322"/>
            <a:ext cx="5986992" cy="4539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278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849" y="2612571"/>
            <a:ext cx="7641776" cy="3946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62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2022-10-04T07:59:16Z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