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4746A-5F0D-44C1-9CA0-4D27F72DE32B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5C768-9B79-47B2-8E1B-E04A524368F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860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6776221" cy="123270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搶救</a:t>
            </a:r>
            <a:r>
              <a:rPr lang="en-US" altLang="zh-TW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3C</a:t>
            </a:r>
            <a:r>
              <a:rPr lang="zh-TW" altLang="en-US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惡</a:t>
            </a:r>
            <a:r>
              <a:rPr lang="zh-TW" altLang="en-US" sz="4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視力</a:t>
            </a:r>
            <a:endParaRPr lang="zh-TW" altLang="en-US" sz="4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 flipH="1">
            <a:off x="7511143" y="1208519"/>
            <a:ext cx="520049" cy="2174761"/>
          </a:xfrm>
        </p:spPr>
        <p:txBody>
          <a:bodyPr>
            <a:noAutofit/>
          </a:bodyPr>
          <a:lstStyle/>
          <a:p>
            <a:pPr lvl="0"/>
            <a:r>
              <a:rPr lang="zh-TW" altLang="en-US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眼</a:t>
            </a:r>
            <a:r>
              <a:rPr lang="zh-TW" altLang="en-US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護</a:t>
            </a:r>
            <a:r>
              <a:rPr lang="zh-TW" altLang="en-US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有一套</a:t>
            </a:r>
            <a:r>
              <a:rPr lang="zh-TW" altLang="en-US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zh-TW" altLang="en-US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endParaRPr lang="zh-TW" altLang="en-US" sz="4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0408" y="2875637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56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4000" y="1603466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3200" dirty="0"/>
              <a:t>打電腦、看電視、滑手機等，每天</a:t>
            </a:r>
            <a:r>
              <a:rPr lang="zh-TW" altLang="en-US" sz="3600" dirty="0"/>
              <a:t>使用少於</a:t>
            </a:r>
            <a:r>
              <a:rPr lang="en-US" altLang="zh-TW" sz="3600" dirty="0"/>
              <a:t>2</a:t>
            </a:r>
            <a:r>
              <a:rPr lang="zh-TW" altLang="en-US" sz="36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252" y="3138828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25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燈光充足、不閃爍</a:t>
            </a:r>
          </a:p>
          <a:p>
            <a:pPr lvl="0"/>
            <a:r>
              <a:rPr lang="zh-TW" altLang="en-US"/>
              <a:t>不關燈或在昏暗環境使用</a:t>
            </a:r>
            <a:r>
              <a:rPr lang="en-US" altLang="zh-TW"/>
              <a:t>3</a:t>
            </a:r>
            <a:r>
              <a:rPr lang="zh-TW" altLang="en-US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2510598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多接觸大自然，多看遠方，可預防近視</a:t>
            </a:r>
          </a:p>
          <a:p>
            <a:pPr lvl="0"/>
            <a:r>
              <a:rPr lang="zh-TW" altLang="en-US"/>
              <a:t>每天戶外運動，最少</a:t>
            </a:r>
            <a:r>
              <a:rPr lang="en-US" altLang="zh-TW"/>
              <a:t>1</a:t>
            </a:r>
            <a:r>
              <a:rPr lang="zh-TW" altLang="en-US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1291473359"/>
      </p:ext>
    </p:extLst>
  </p:cSld>
  <p:clrMapOvr>
    <a:masterClrMapping/>
  </p:clrMapOvr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2022-09-27T08:00:02Z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