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C9CBA-B838-4FC2-B830-3FBFE36733BE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CCDA1-61E9-4B35-90DD-B987C1DDA8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987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346" y="4248517"/>
            <a:ext cx="3100100" cy="20947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6499" y="1576458"/>
            <a:ext cx="1066332" cy="67570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765" y="75180"/>
            <a:ext cx="3559363" cy="158494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0539" y="5571560"/>
            <a:ext cx="744584" cy="112535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7378" y="5305928"/>
            <a:ext cx="1012287" cy="1488586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3037" y="3194120"/>
            <a:ext cx="4289865" cy="237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683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503947"/>
            <a:ext cx="9134856" cy="4134854"/>
          </a:xfrm>
        </p:spPr>
        <p:txBody>
          <a:bodyPr>
            <a:normAutofit/>
          </a:bodyPr>
          <a:lstStyle/>
          <a:p>
            <a:pPr lvl="4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090" y="3460478"/>
            <a:ext cx="5949204" cy="307213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7776" y="4571820"/>
            <a:ext cx="4197531" cy="232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562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58299" y="252476"/>
            <a:ext cx="3704038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572" y="2939143"/>
            <a:ext cx="6426708" cy="341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62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36294" y="78910"/>
            <a:ext cx="9021435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572" y="3303724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274298"/>
      </p:ext>
    </p:extLst>
  </p:cSld>
  <p:clrMapOvr>
    <a:masterClrMapping/>
  </p:clrMapOvr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光線要充足</vt:lpstr>
      <vt:lpstr>限時使用3C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2022-09-27T07:59:54Z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