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6C902-CFD0-48C2-B61B-C2D7F8F3BF26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A590B-8DA3-4393-88EC-F0A80F972C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73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67365" y="-1131629"/>
            <a:ext cx="9360418" cy="2263258"/>
          </a:xfrm>
        </p:spPr>
        <p:txBody>
          <a:bodyPr/>
          <a:lstStyle/>
          <a:p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搶救</a:t>
            </a:r>
            <a:r>
              <a:rPr lang="en-US" altLang="zh-TW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3C</a:t>
            </a:r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486700" y="1301260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351" y="2187060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1322" y="678719"/>
            <a:ext cx="1746461" cy="1075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86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26742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限時使用</a:t>
            </a:r>
            <a:r>
              <a:rPr lang="en-US" altLang="zh-TW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8"/>
            <a:r>
              <a:rPr lang="zh-TW" altLang="en-US" sz="2200" dirty="0" smtClean="0"/>
              <a:t>使用</a:t>
            </a:r>
            <a:r>
              <a:rPr lang="en-US" altLang="zh-TW" sz="2200" dirty="0"/>
              <a:t>30</a:t>
            </a:r>
            <a:r>
              <a:rPr lang="zh-TW" altLang="en-US" sz="2200" dirty="0"/>
              <a:t>分鐘，</a:t>
            </a:r>
            <a:r>
              <a:rPr lang="zh-TW" altLang="en-US" sz="2200" dirty="0" smtClean="0"/>
              <a:t>休息</a:t>
            </a:r>
            <a:r>
              <a:rPr lang="zh-TW" altLang="en-US" sz="2200" dirty="0"/>
              <a:t>打電腦、看電視、滑手機等，每天使用少於</a:t>
            </a:r>
            <a:r>
              <a:rPr lang="en-US" altLang="zh-TW" sz="2200" dirty="0"/>
              <a:t>2</a:t>
            </a:r>
            <a:r>
              <a:rPr lang="zh-TW" altLang="en-US" sz="2200" dirty="0"/>
              <a:t>小時</a:t>
            </a:r>
          </a:p>
          <a:p>
            <a:pPr lvl="0"/>
            <a:r>
              <a:rPr lang="en-US" altLang="zh-TW" sz="2800" dirty="0" smtClean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471" y="3153487"/>
            <a:ext cx="7374324" cy="3138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6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746" y="2690324"/>
            <a:ext cx="4328008" cy="352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61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698" y="2923118"/>
            <a:ext cx="6806373" cy="3514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98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