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82" d="100"/>
          <a:sy n="82" d="100"/>
        </p:scale>
        <p:origin x="96" y="150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95D2-23CA-44D7-858B-EAEE0EFDC1FC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35D9F-B457-45FF-86CD-67EBF47B15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862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</a:t>
            </a:r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視力</a:t>
            </a: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有一套</a:t>
            </a:r>
          </a:p>
          <a:p>
            <a:pPr lvl="0"/>
            <a:r>
              <a:rPr lang="zh-TW" altLang="en-US" dirty="0" smtClean="0"/>
              <a:t>護眼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0329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25520" y="154002"/>
            <a:ext cx="9133730" cy="1233424"/>
          </a:xfrm>
        </p:spPr>
        <p:txBody>
          <a:bodyPr/>
          <a:lstStyle/>
          <a:p>
            <a:r>
              <a:rPr lang="zh-TW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限時使用</a:t>
            </a:r>
            <a:r>
              <a:rPr lang="en-US" altLang="zh-TW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3C</a:t>
            </a:r>
            <a:endParaRPr lang="en-US" altLang="zh-TW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63742" y="1387426"/>
            <a:ext cx="9134856" cy="4152901"/>
          </a:xfrm>
        </p:spPr>
        <p:txBody>
          <a:bodyPr/>
          <a:lstStyle/>
          <a:p>
            <a:pPr lvl="0"/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pPr lvl="0"/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968" y="3174560"/>
            <a:ext cx="6292299" cy="2677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02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1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燈光充足、不閃爍</a:t>
            </a:r>
          </a:p>
          <a:p>
            <a:pPr lvl="0"/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2741931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1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3"/>
            <a:r>
              <a:rPr lang="zh-TW" altLang="en-US" dirty="0"/>
              <a:t>多接觸大自然，多看遠方，可預防近視</a:t>
            </a:r>
          </a:p>
          <a:p>
            <a:pPr lvl="0"/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1922950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2022-09-27T07:59:56Z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