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C2EC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0462-4DE1-4049-9256-6DAB1B416C27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64FD-1325-45D5-9FAD-B413D6C551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0237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84454" y="-684066"/>
            <a:ext cx="9360418" cy="2263258"/>
          </a:xfrm>
        </p:spPr>
        <p:txBody>
          <a:bodyPr/>
          <a:lstStyle/>
          <a:p>
            <a:r>
              <a:rPr lang="zh-TW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力</a:t>
            </a: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搶救</a:t>
            </a:r>
            <a:r>
              <a:rPr lang="en-US" altLang="zh-TW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3C</a:t>
            </a: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惡視</a:t>
            </a:r>
            <a:endParaRPr lang="zh-TW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106495" y="1810711"/>
            <a:ext cx="6916336" cy="1771600"/>
          </a:xfrm>
        </p:spPr>
        <p:txBody>
          <a:bodyPr/>
          <a:lstStyle/>
          <a:p>
            <a:pPr lvl="0"/>
            <a:r>
              <a:rPr lang="zh-TW" alt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9652" y="2222723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6503" y="228540"/>
            <a:ext cx="1756407" cy="1081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6799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14528" y="435355"/>
            <a:ext cx="9024873" cy="1014621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</a:rPr>
              <a:t>限時使用</a:t>
            </a:r>
            <a:r>
              <a:rPr lang="en-US" altLang="zh-TW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23406" y="1698170"/>
            <a:ext cx="9579211" cy="3966755"/>
          </a:xfrm>
        </p:spPr>
        <p:txBody>
          <a:bodyPr>
            <a:normAutofit/>
          </a:bodyPr>
          <a:lstStyle/>
          <a:p>
            <a:pPr lvl="4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7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055" y="2928047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47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C99FF"/>
                </a:soli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94261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351" y="2664199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187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06880" y="-117033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</a:rPr>
              <a:t>戶外活動不可少</a:t>
            </a:r>
            <a:endParaRPr lang="zh-TW" altLang="en-US" sz="4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11006" y="1342208"/>
            <a:ext cx="9134856" cy="4152901"/>
          </a:xfrm>
        </p:spPr>
        <p:txBody>
          <a:bodyPr/>
          <a:lstStyle/>
          <a:p>
            <a:pPr lvl="0"/>
            <a:r>
              <a:rPr lang="zh-TW" altLang="en-US" dirty="0" smtClean="0"/>
              <a:t>多接觸大自然，多看遠方，可預防近視</a:t>
            </a:r>
          </a:p>
          <a:p>
            <a:pPr lvl="0"/>
            <a:r>
              <a:rPr lang="zh-TW" altLang="en-US" dirty="0" smtClean="0"/>
              <a:t>每天</a:t>
            </a:r>
            <a:r>
              <a:rPr lang="zh-TW" altLang="en-US" dirty="0"/>
              <a:t>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6880" y="2782388"/>
            <a:ext cx="6756402" cy="3488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069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76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力搶救3C惡視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2022-09-27T07:59:31Z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